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9" r:id="rId4"/>
    <p:sldId id="261" r:id="rId5"/>
    <p:sldId id="260" r:id="rId6"/>
    <p:sldId id="270" r:id="rId7"/>
    <p:sldId id="271" r:id="rId8"/>
    <p:sldId id="262" r:id="rId9"/>
    <p:sldId id="263" r:id="rId10"/>
    <p:sldId id="265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00" autoAdjust="0"/>
    <p:restoredTop sz="94660"/>
  </p:normalViewPr>
  <p:slideViewPr>
    <p:cSldViewPr snapToGrid="0">
      <p:cViewPr>
        <p:scale>
          <a:sx n="74" d="100"/>
          <a:sy n="74" d="100"/>
        </p:scale>
        <p:origin x="-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204617-F45B-4B00-9AEB-D2F140949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CE9018-A7FB-407C-BDF6-AD1B9F173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6A0DD1-1A11-4346-8F27-D5DE6A7A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DDC3-8F11-4D26-8125-D323AEC2FE5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7368B-1ABE-4ECE-AE1B-4F3F41501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816815-5C3D-481F-B4DA-B8359B71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3D9C-B41E-4896-8E18-9ED45CAFD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6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F898A-369D-4B8D-9D1B-60BFD96B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7BAA9F-A31B-4E0A-91FB-301CFB1BF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CEB37B-6445-4BA9-AF37-A4A12FCF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DDC3-8F11-4D26-8125-D323AEC2FE5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EAF735-13E9-422D-9A09-9203462B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51312C-827C-471B-A965-22F18758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3D9C-B41E-4896-8E18-9ED45CAFD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4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D736FD-377F-4E74-BB04-C3116BA49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2DA8A3-4FE8-4D63-8614-189D86A21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4DDAE3-0177-4564-8426-1C970B66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DDC3-8F11-4D26-8125-D323AEC2FE5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DEFDF1-B400-4789-A1F7-30C33308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DB9B60-7798-4CE7-944B-67E196C4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3D9C-B41E-4896-8E18-9ED45CAFD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5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FD429-0A34-4E16-9990-75FB7248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A5120C-C31E-4FD5-85B0-762998702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5ACE8F-2EE5-411A-A206-6A28190D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DDC3-8F11-4D26-8125-D323AEC2FE5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451909-B934-48DA-B901-EED5D3A67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51CF4A-C95A-4C6C-BAAB-7948010A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3D9C-B41E-4896-8E18-9ED45CAFD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DAF977-A2FC-4F18-AB1D-673E3D0D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3E6E95-C659-4A44-B818-D5EED0BD2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F5BD98-27D0-4839-8BE0-99E8E8D3B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DDC3-8F11-4D26-8125-D323AEC2FE5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52F87A-98C8-425E-B985-992A1AD82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ABD00-A214-4CA7-98B4-A4F19903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3D9C-B41E-4896-8E18-9ED45CAFD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353FF-35FF-4AFF-83EB-AC18A65C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15B5D8-9093-4862-8194-0D38D137E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9D6DD1-D818-4BE2-BE77-9E8BCA6FC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5B05C4-8265-4A0D-AE45-FF1A4AD6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DDC3-8F11-4D26-8125-D323AEC2FE5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047517-9F5C-4A06-AD49-0DE0EFD98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CCC590-1753-46B6-B5D9-6AAFB942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3D9C-B41E-4896-8E18-9ED45CAFD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4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CA31CE-0CD0-4D66-BEC5-A8840A26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EFE3C1-0DD5-44BC-B42B-D25ABDC63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868875-C0D9-4B6B-841C-611F8B043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319E18-431C-4927-8828-7575FE52A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944FE5-F225-4885-8D81-C5A69704A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C4C8E8D-D0F3-4DC0-82CB-B5AAC9AA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DDC3-8F11-4D26-8125-D323AEC2FE5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37650CC-DA0A-4499-BEBD-53FA16DA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2C2FED-0D3D-4119-A77D-6B7EF631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3D9C-B41E-4896-8E18-9ED45CAFD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6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85D82-ECB5-46BC-87AB-273800E0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F22DCD-5C2E-4E9D-8607-A8D414F9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DDC3-8F11-4D26-8125-D323AEC2FE5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1BCF6C-A561-4F26-9544-2F6AEB38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33028E-75C7-492E-A6FB-C120DA13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3D9C-B41E-4896-8E18-9ED45CAFD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0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846B1A5-1972-4C1F-8580-8315A74E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DDC3-8F11-4D26-8125-D323AEC2FE5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0EA04D-8AA9-4669-9BCF-2CC52280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BE0F76-5202-4CAA-9E89-AACAD950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3D9C-B41E-4896-8E18-9ED45CAFD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8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C967B1-765A-41C1-B160-92410469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797044-C831-4AB2-A4A0-3B8D21BFD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B85CCC-35CF-483D-ACB0-3011BD011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0CBB3B-899D-4F1A-AEAE-C00376A42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DDC3-8F11-4D26-8125-D323AEC2FE5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FE75EC-079E-4ADF-AEB3-0184880C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D8D9D6-E997-4D7C-8B44-BB069E7B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3D9C-B41E-4896-8E18-9ED45CAFD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6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A01B5-7011-458D-BE05-FEB98F11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2A56BD1-07D0-4E4E-8B12-D0B7158FC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D378D1-1715-4B00-A5D2-DB791497B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1D6102-B9F9-4501-9778-502C42F4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DDC3-8F11-4D26-8125-D323AEC2FE5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EA4D8C-8E31-4D89-B744-CBAC112C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EE2343-2B58-4DC8-8BD3-650DD3C0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3D9C-B41E-4896-8E18-9ED45CAFD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6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680EC67-AAA0-4581-B1B6-792EB90C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2458DC-E812-4116-8754-86F6821D4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70E16D-B466-4C71-A675-5AAE915C7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8DDC3-8F11-4D26-8125-D323AEC2FE5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6BB2DE-9420-4CB6-ACDD-32238E22A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F42042-370C-4BE5-BD59-0027FCEF8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A3D9C-B41E-4896-8E18-9ED45CAFD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8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9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jpe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Boy learning fraction on white background - Download Free Vectors ...">
            <a:extLst>
              <a:ext uri="{FF2B5EF4-FFF2-40B4-BE49-F238E27FC236}">
                <a16:creationId xmlns:a16="http://schemas.microsoft.com/office/drawing/2014/main" xmlns="" id="{7E9F8487-31BF-4205-931F-163FC0A27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78"/>
          <a:stretch/>
        </p:blipFill>
        <p:spPr bwMode="auto">
          <a:xfrm>
            <a:off x="8855850" y="324841"/>
            <a:ext cx="2643260" cy="222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447815-640B-4BAF-A5BE-95B2B61D2A46}"/>
              </a:ext>
            </a:extLst>
          </p:cNvPr>
          <p:cNvSpPr txBox="1"/>
          <p:nvPr/>
        </p:nvSpPr>
        <p:spPr>
          <a:xfrm>
            <a:off x="989044" y="742499"/>
            <a:ext cx="5765167" cy="1107996"/>
          </a:xfrm>
          <a:custGeom>
            <a:avLst/>
            <a:gdLst>
              <a:gd name="connsiteX0" fmla="*/ 0 w 5765167"/>
              <a:gd name="connsiteY0" fmla="*/ 0 h 1107996"/>
              <a:gd name="connsiteX1" fmla="*/ 5765167 w 5765167"/>
              <a:gd name="connsiteY1" fmla="*/ 0 h 1107996"/>
              <a:gd name="connsiteX2" fmla="*/ 5765167 w 5765167"/>
              <a:gd name="connsiteY2" fmla="*/ 1107996 h 1107996"/>
              <a:gd name="connsiteX3" fmla="*/ 0 w 5765167"/>
              <a:gd name="connsiteY3" fmla="*/ 1107996 h 1107996"/>
              <a:gd name="connsiteX4" fmla="*/ 0 w 5765167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5167" h="1107996" fill="none" extrusionOk="0">
                <a:moveTo>
                  <a:pt x="0" y="0"/>
                </a:moveTo>
                <a:cubicBezTo>
                  <a:pt x="1941994" y="-130320"/>
                  <a:pt x="3858514" y="-168609"/>
                  <a:pt x="5765167" y="0"/>
                </a:cubicBezTo>
                <a:cubicBezTo>
                  <a:pt x="5816098" y="196353"/>
                  <a:pt x="5768403" y="796174"/>
                  <a:pt x="5765167" y="1107996"/>
                </a:cubicBezTo>
                <a:cubicBezTo>
                  <a:pt x="3530299" y="1144931"/>
                  <a:pt x="2819382" y="1071924"/>
                  <a:pt x="0" y="1107996"/>
                </a:cubicBezTo>
                <a:cubicBezTo>
                  <a:pt x="95637" y="625468"/>
                  <a:pt x="-12812" y="365247"/>
                  <a:pt x="0" y="0"/>
                </a:cubicBezTo>
                <a:close/>
              </a:path>
              <a:path w="5765167" h="1107996" stroke="0" extrusionOk="0">
                <a:moveTo>
                  <a:pt x="0" y="0"/>
                </a:moveTo>
                <a:cubicBezTo>
                  <a:pt x="1310229" y="138493"/>
                  <a:pt x="4759768" y="-24767"/>
                  <a:pt x="5765167" y="0"/>
                </a:cubicBezTo>
                <a:cubicBezTo>
                  <a:pt x="5776232" y="114774"/>
                  <a:pt x="5827811" y="769476"/>
                  <a:pt x="5765167" y="1107996"/>
                </a:cubicBezTo>
                <a:cubicBezTo>
                  <a:pt x="5124552" y="1123762"/>
                  <a:pt x="2114802" y="1244616"/>
                  <a:pt x="0" y="1107996"/>
                </a:cubicBezTo>
                <a:cubicBezTo>
                  <a:pt x="72647" y="772634"/>
                  <a:pt x="-68473" y="552514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xmlns="" sd="376216583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ΚΛΑΣΜΑΤΑ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1DC25E-EA84-4E5D-AA02-563EAB74363C}"/>
              </a:ext>
            </a:extLst>
          </p:cNvPr>
          <p:cNvSpPr txBox="1"/>
          <p:nvPr/>
        </p:nvSpPr>
        <p:spPr>
          <a:xfrm>
            <a:off x="1548012" y="5085359"/>
            <a:ext cx="4851406" cy="1015663"/>
          </a:xfrm>
          <a:custGeom>
            <a:avLst/>
            <a:gdLst>
              <a:gd name="connsiteX0" fmla="*/ 0 w 4851406"/>
              <a:gd name="connsiteY0" fmla="*/ 0 h 1015663"/>
              <a:gd name="connsiteX1" fmla="*/ 636073 w 4851406"/>
              <a:gd name="connsiteY1" fmla="*/ 0 h 1015663"/>
              <a:gd name="connsiteX2" fmla="*/ 1223632 w 4851406"/>
              <a:gd name="connsiteY2" fmla="*/ 0 h 1015663"/>
              <a:gd name="connsiteX3" fmla="*/ 1762678 w 4851406"/>
              <a:gd name="connsiteY3" fmla="*/ 0 h 1015663"/>
              <a:gd name="connsiteX4" fmla="*/ 2301723 w 4851406"/>
              <a:gd name="connsiteY4" fmla="*/ 0 h 1015663"/>
              <a:gd name="connsiteX5" fmla="*/ 2937796 w 4851406"/>
              <a:gd name="connsiteY5" fmla="*/ 0 h 1015663"/>
              <a:gd name="connsiteX6" fmla="*/ 3525355 w 4851406"/>
              <a:gd name="connsiteY6" fmla="*/ 0 h 1015663"/>
              <a:gd name="connsiteX7" fmla="*/ 3918858 w 4851406"/>
              <a:gd name="connsiteY7" fmla="*/ 0 h 1015663"/>
              <a:gd name="connsiteX8" fmla="*/ 4851406 w 4851406"/>
              <a:gd name="connsiteY8" fmla="*/ 0 h 1015663"/>
              <a:gd name="connsiteX9" fmla="*/ 4851406 w 4851406"/>
              <a:gd name="connsiteY9" fmla="*/ 528145 h 1015663"/>
              <a:gd name="connsiteX10" fmla="*/ 4851406 w 4851406"/>
              <a:gd name="connsiteY10" fmla="*/ 1015663 h 1015663"/>
              <a:gd name="connsiteX11" fmla="*/ 4409389 w 4851406"/>
              <a:gd name="connsiteY11" fmla="*/ 1015663 h 1015663"/>
              <a:gd name="connsiteX12" fmla="*/ 3773316 w 4851406"/>
              <a:gd name="connsiteY12" fmla="*/ 1015663 h 1015663"/>
              <a:gd name="connsiteX13" fmla="*/ 3282785 w 4851406"/>
              <a:gd name="connsiteY13" fmla="*/ 1015663 h 1015663"/>
              <a:gd name="connsiteX14" fmla="*/ 2646711 w 4851406"/>
              <a:gd name="connsiteY14" fmla="*/ 1015663 h 1015663"/>
              <a:gd name="connsiteX15" fmla="*/ 2204695 w 4851406"/>
              <a:gd name="connsiteY15" fmla="*/ 1015663 h 1015663"/>
              <a:gd name="connsiteX16" fmla="*/ 1811192 w 4851406"/>
              <a:gd name="connsiteY16" fmla="*/ 1015663 h 1015663"/>
              <a:gd name="connsiteX17" fmla="*/ 1417689 w 4851406"/>
              <a:gd name="connsiteY17" fmla="*/ 1015663 h 1015663"/>
              <a:gd name="connsiteX18" fmla="*/ 830129 w 4851406"/>
              <a:gd name="connsiteY18" fmla="*/ 1015663 h 1015663"/>
              <a:gd name="connsiteX19" fmla="*/ 0 w 4851406"/>
              <a:gd name="connsiteY19" fmla="*/ 1015663 h 1015663"/>
              <a:gd name="connsiteX20" fmla="*/ 0 w 4851406"/>
              <a:gd name="connsiteY20" fmla="*/ 507832 h 1015663"/>
              <a:gd name="connsiteX21" fmla="*/ 0 w 4851406"/>
              <a:gd name="connsiteY21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51406" h="1015663" fill="none" extrusionOk="0">
                <a:moveTo>
                  <a:pt x="0" y="0"/>
                </a:moveTo>
                <a:cubicBezTo>
                  <a:pt x="169892" y="-61321"/>
                  <a:pt x="462088" y="19655"/>
                  <a:pt x="636073" y="0"/>
                </a:cubicBezTo>
                <a:cubicBezTo>
                  <a:pt x="810058" y="-19655"/>
                  <a:pt x="1016269" y="31719"/>
                  <a:pt x="1223632" y="0"/>
                </a:cubicBezTo>
                <a:cubicBezTo>
                  <a:pt x="1430995" y="-31719"/>
                  <a:pt x="1528071" y="40568"/>
                  <a:pt x="1762678" y="0"/>
                </a:cubicBezTo>
                <a:cubicBezTo>
                  <a:pt x="1997285" y="-40568"/>
                  <a:pt x="2122214" y="43142"/>
                  <a:pt x="2301723" y="0"/>
                </a:cubicBezTo>
                <a:cubicBezTo>
                  <a:pt x="2481233" y="-43142"/>
                  <a:pt x="2734200" y="3187"/>
                  <a:pt x="2937796" y="0"/>
                </a:cubicBezTo>
                <a:cubicBezTo>
                  <a:pt x="3141392" y="-3187"/>
                  <a:pt x="3360812" y="56566"/>
                  <a:pt x="3525355" y="0"/>
                </a:cubicBezTo>
                <a:cubicBezTo>
                  <a:pt x="3689898" y="-56566"/>
                  <a:pt x="3722664" y="11193"/>
                  <a:pt x="3918858" y="0"/>
                </a:cubicBezTo>
                <a:cubicBezTo>
                  <a:pt x="4115052" y="-11193"/>
                  <a:pt x="4622968" y="97848"/>
                  <a:pt x="4851406" y="0"/>
                </a:cubicBezTo>
                <a:cubicBezTo>
                  <a:pt x="4855806" y="147894"/>
                  <a:pt x="4847630" y="288046"/>
                  <a:pt x="4851406" y="528145"/>
                </a:cubicBezTo>
                <a:cubicBezTo>
                  <a:pt x="4855182" y="768245"/>
                  <a:pt x="4818040" y="850444"/>
                  <a:pt x="4851406" y="1015663"/>
                </a:cubicBezTo>
                <a:cubicBezTo>
                  <a:pt x="4669401" y="1049208"/>
                  <a:pt x="4619795" y="972026"/>
                  <a:pt x="4409389" y="1015663"/>
                </a:cubicBezTo>
                <a:cubicBezTo>
                  <a:pt x="4198983" y="1059300"/>
                  <a:pt x="3954080" y="992362"/>
                  <a:pt x="3773316" y="1015663"/>
                </a:cubicBezTo>
                <a:cubicBezTo>
                  <a:pt x="3592552" y="1038964"/>
                  <a:pt x="3477356" y="998104"/>
                  <a:pt x="3282785" y="1015663"/>
                </a:cubicBezTo>
                <a:cubicBezTo>
                  <a:pt x="3088214" y="1033222"/>
                  <a:pt x="2867305" y="1012574"/>
                  <a:pt x="2646711" y="1015663"/>
                </a:cubicBezTo>
                <a:cubicBezTo>
                  <a:pt x="2426117" y="1018752"/>
                  <a:pt x="2412836" y="987163"/>
                  <a:pt x="2204695" y="1015663"/>
                </a:cubicBezTo>
                <a:cubicBezTo>
                  <a:pt x="1996554" y="1044163"/>
                  <a:pt x="1901188" y="1007426"/>
                  <a:pt x="1811192" y="1015663"/>
                </a:cubicBezTo>
                <a:cubicBezTo>
                  <a:pt x="1721196" y="1023900"/>
                  <a:pt x="1600303" y="1006599"/>
                  <a:pt x="1417689" y="1015663"/>
                </a:cubicBezTo>
                <a:cubicBezTo>
                  <a:pt x="1235075" y="1024727"/>
                  <a:pt x="951524" y="985680"/>
                  <a:pt x="830129" y="1015663"/>
                </a:cubicBezTo>
                <a:cubicBezTo>
                  <a:pt x="708734" y="1045646"/>
                  <a:pt x="304188" y="935293"/>
                  <a:pt x="0" y="1015663"/>
                </a:cubicBezTo>
                <a:cubicBezTo>
                  <a:pt x="-42966" y="824576"/>
                  <a:pt x="57989" y="759997"/>
                  <a:pt x="0" y="507832"/>
                </a:cubicBezTo>
                <a:cubicBezTo>
                  <a:pt x="-57989" y="255667"/>
                  <a:pt x="42259" y="213294"/>
                  <a:pt x="0" y="0"/>
                </a:cubicBezTo>
                <a:close/>
              </a:path>
              <a:path w="4851406" h="1015663" stroke="0" extrusionOk="0">
                <a:moveTo>
                  <a:pt x="0" y="0"/>
                </a:moveTo>
                <a:cubicBezTo>
                  <a:pt x="221728" y="-22914"/>
                  <a:pt x="269458" y="52672"/>
                  <a:pt x="490531" y="0"/>
                </a:cubicBezTo>
                <a:cubicBezTo>
                  <a:pt x="711604" y="-52672"/>
                  <a:pt x="691609" y="29654"/>
                  <a:pt x="884034" y="0"/>
                </a:cubicBezTo>
                <a:cubicBezTo>
                  <a:pt x="1076459" y="-29654"/>
                  <a:pt x="1326990" y="9834"/>
                  <a:pt x="1520107" y="0"/>
                </a:cubicBezTo>
                <a:cubicBezTo>
                  <a:pt x="1713224" y="-9834"/>
                  <a:pt x="1899647" y="35480"/>
                  <a:pt x="2010638" y="0"/>
                </a:cubicBezTo>
                <a:cubicBezTo>
                  <a:pt x="2121629" y="-35480"/>
                  <a:pt x="2340942" y="54591"/>
                  <a:pt x="2501169" y="0"/>
                </a:cubicBezTo>
                <a:cubicBezTo>
                  <a:pt x="2661396" y="-54591"/>
                  <a:pt x="2876774" y="37327"/>
                  <a:pt x="3137243" y="0"/>
                </a:cubicBezTo>
                <a:cubicBezTo>
                  <a:pt x="3397712" y="-37327"/>
                  <a:pt x="3449110" y="2038"/>
                  <a:pt x="3579260" y="0"/>
                </a:cubicBezTo>
                <a:cubicBezTo>
                  <a:pt x="3709410" y="-2038"/>
                  <a:pt x="3980332" y="29796"/>
                  <a:pt x="4215333" y="0"/>
                </a:cubicBezTo>
                <a:cubicBezTo>
                  <a:pt x="4450334" y="-29796"/>
                  <a:pt x="4545842" y="36208"/>
                  <a:pt x="4851406" y="0"/>
                </a:cubicBezTo>
                <a:cubicBezTo>
                  <a:pt x="4910649" y="145445"/>
                  <a:pt x="4793160" y="272357"/>
                  <a:pt x="4851406" y="507832"/>
                </a:cubicBezTo>
                <a:cubicBezTo>
                  <a:pt x="4909652" y="743307"/>
                  <a:pt x="4818415" y="779709"/>
                  <a:pt x="4851406" y="1015663"/>
                </a:cubicBezTo>
                <a:cubicBezTo>
                  <a:pt x="4675851" y="1071387"/>
                  <a:pt x="4477290" y="1000499"/>
                  <a:pt x="4263847" y="1015663"/>
                </a:cubicBezTo>
                <a:cubicBezTo>
                  <a:pt x="4050404" y="1030827"/>
                  <a:pt x="3930157" y="1003895"/>
                  <a:pt x="3627774" y="1015663"/>
                </a:cubicBezTo>
                <a:cubicBezTo>
                  <a:pt x="3325391" y="1027431"/>
                  <a:pt x="3182874" y="949386"/>
                  <a:pt x="2991700" y="1015663"/>
                </a:cubicBezTo>
                <a:cubicBezTo>
                  <a:pt x="2800526" y="1081940"/>
                  <a:pt x="2697659" y="969947"/>
                  <a:pt x="2549683" y="1015663"/>
                </a:cubicBezTo>
                <a:cubicBezTo>
                  <a:pt x="2401707" y="1061379"/>
                  <a:pt x="2159196" y="992221"/>
                  <a:pt x="2010638" y="1015663"/>
                </a:cubicBezTo>
                <a:cubicBezTo>
                  <a:pt x="1862081" y="1039105"/>
                  <a:pt x="1684560" y="970027"/>
                  <a:pt x="1374565" y="1015663"/>
                </a:cubicBezTo>
                <a:cubicBezTo>
                  <a:pt x="1064570" y="1061299"/>
                  <a:pt x="1077156" y="995589"/>
                  <a:pt x="835520" y="1015663"/>
                </a:cubicBezTo>
                <a:cubicBezTo>
                  <a:pt x="593884" y="1035737"/>
                  <a:pt x="188367" y="916793"/>
                  <a:pt x="0" y="1015663"/>
                </a:cubicBezTo>
                <a:cubicBezTo>
                  <a:pt x="-56895" y="884539"/>
                  <a:pt x="12915" y="733653"/>
                  <a:pt x="0" y="528145"/>
                </a:cubicBezTo>
                <a:cubicBezTo>
                  <a:pt x="-12915" y="322637"/>
                  <a:pt x="5076" y="112862"/>
                  <a:pt x="0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ΚΟΜΜΑΤΙΑ</a:t>
            </a:r>
            <a:endParaRPr lang="en-US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0826B4C-E7EC-489E-97E1-FA16B2F5F915}"/>
              </a:ext>
            </a:extLst>
          </p:cNvPr>
          <p:cNvSpPr txBox="1"/>
          <p:nvPr/>
        </p:nvSpPr>
        <p:spPr>
          <a:xfrm>
            <a:off x="6754211" y="2339508"/>
            <a:ext cx="4127696" cy="2308324"/>
          </a:xfrm>
          <a:custGeom>
            <a:avLst/>
            <a:gdLst>
              <a:gd name="connsiteX0" fmla="*/ 0 w 4127696"/>
              <a:gd name="connsiteY0" fmla="*/ 0 h 2308324"/>
              <a:gd name="connsiteX1" fmla="*/ 687949 w 4127696"/>
              <a:gd name="connsiteY1" fmla="*/ 0 h 2308324"/>
              <a:gd name="connsiteX2" fmla="*/ 1417176 w 4127696"/>
              <a:gd name="connsiteY2" fmla="*/ 0 h 2308324"/>
              <a:gd name="connsiteX3" fmla="*/ 2022571 w 4127696"/>
              <a:gd name="connsiteY3" fmla="*/ 0 h 2308324"/>
              <a:gd name="connsiteX4" fmla="*/ 2669243 w 4127696"/>
              <a:gd name="connsiteY4" fmla="*/ 0 h 2308324"/>
              <a:gd name="connsiteX5" fmla="*/ 3315916 w 4127696"/>
              <a:gd name="connsiteY5" fmla="*/ 0 h 2308324"/>
              <a:gd name="connsiteX6" fmla="*/ 4127696 w 4127696"/>
              <a:gd name="connsiteY6" fmla="*/ 0 h 2308324"/>
              <a:gd name="connsiteX7" fmla="*/ 4127696 w 4127696"/>
              <a:gd name="connsiteY7" fmla="*/ 623247 h 2308324"/>
              <a:gd name="connsiteX8" fmla="*/ 4127696 w 4127696"/>
              <a:gd name="connsiteY8" fmla="*/ 1177245 h 2308324"/>
              <a:gd name="connsiteX9" fmla="*/ 4127696 w 4127696"/>
              <a:gd name="connsiteY9" fmla="*/ 1777409 h 2308324"/>
              <a:gd name="connsiteX10" fmla="*/ 4127696 w 4127696"/>
              <a:gd name="connsiteY10" fmla="*/ 2308324 h 2308324"/>
              <a:gd name="connsiteX11" fmla="*/ 3563578 w 4127696"/>
              <a:gd name="connsiteY11" fmla="*/ 2308324 h 2308324"/>
              <a:gd name="connsiteX12" fmla="*/ 2834351 w 4127696"/>
              <a:gd name="connsiteY12" fmla="*/ 2308324 h 2308324"/>
              <a:gd name="connsiteX13" fmla="*/ 2187679 w 4127696"/>
              <a:gd name="connsiteY13" fmla="*/ 2308324 h 2308324"/>
              <a:gd name="connsiteX14" fmla="*/ 1458453 w 4127696"/>
              <a:gd name="connsiteY14" fmla="*/ 2308324 h 2308324"/>
              <a:gd name="connsiteX15" fmla="*/ 687949 w 4127696"/>
              <a:gd name="connsiteY15" fmla="*/ 2308324 h 2308324"/>
              <a:gd name="connsiteX16" fmla="*/ 0 w 4127696"/>
              <a:gd name="connsiteY16" fmla="*/ 2308324 h 2308324"/>
              <a:gd name="connsiteX17" fmla="*/ 0 w 4127696"/>
              <a:gd name="connsiteY17" fmla="*/ 1777409 h 2308324"/>
              <a:gd name="connsiteX18" fmla="*/ 0 w 4127696"/>
              <a:gd name="connsiteY18" fmla="*/ 1200328 h 2308324"/>
              <a:gd name="connsiteX19" fmla="*/ 0 w 4127696"/>
              <a:gd name="connsiteY19" fmla="*/ 600164 h 2308324"/>
              <a:gd name="connsiteX20" fmla="*/ 0 w 4127696"/>
              <a:gd name="connsiteY20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27696" h="2308324" fill="none" extrusionOk="0">
                <a:moveTo>
                  <a:pt x="0" y="0"/>
                </a:moveTo>
                <a:cubicBezTo>
                  <a:pt x="154919" y="4775"/>
                  <a:pt x="377725" y="-26083"/>
                  <a:pt x="687949" y="0"/>
                </a:cubicBezTo>
                <a:cubicBezTo>
                  <a:pt x="998173" y="26083"/>
                  <a:pt x="1199166" y="439"/>
                  <a:pt x="1417176" y="0"/>
                </a:cubicBezTo>
                <a:cubicBezTo>
                  <a:pt x="1635186" y="-439"/>
                  <a:pt x="1900154" y="-11462"/>
                  <a:pt x="2022571" y="0"/>
                </a:cubicBezTo>
                <a:cubicBezTo>
                  <a:pt x="2144989" y="11462"/>
                  <a:pt x="2393057" y="19206"/>
                  <a:pt x="2669243" y="0"/>
                </a:cubicBezTo>
                <a:cubicBezTo>
                  <a:pt x="2945429" y="-19206"/>
                  <a:pt x="3058525" y="2078"/>
                  <a:pt x="3315916" y="0"/>
                </a:cubicBezTo>
                <a:cubicBezTo>
                  <a:pt x="3573307" y="-2078"/>
                  <a:pt x="3959790" y="27128"/>
                  <a:pt x="4127696" y="0"/>
                </a:cubicBezTo>
                <a:cubicBezTo>
                  <a:pt x="4154496" y="186566"/>
                  <a:pt x="4138998" y="475169"/>
                  <a:pt x="4127696" y="623247"/>
                </a:cubicBezTo>
                <a:cubicBezTo>
                  <a:pt x="4116394" y="771325"/>
                  <a:pt x="4100645" y="994838"/>
                  <a:pt x="4127696" y="1177245"/>
                </a:cubicBezTo>
                <a:cubicBezTo>
                  <a:pt x="4154747" y="1359652"/>
                  <a:pt x="4116329" y="1589787"/>
                  <a:pt x="4127696" y="1777409"/>
                </a:cubicBezTo>
                <a:cubicBezTo>
                  <a:pt x="4139063" y="1965031"/>
                  <a:pt x="4102699" y="2131097"/>
                  <a:pt x="4127696" y="2308324"/>
                </a:cubicBezTo>
                <a:cubicBezTo>
                  <a:pt x="3944332" y="2307891"/>
                  <a:pt x="3781549" y="2301245"/>
                  <a:pt x="3563578" y="2308324"/>
                </a:cubicBezTo>
                <a:cubicBezTo>
                  <a:pt x="3345607" y="2315403"/>
                  <a:pt x="3089464" y="2280789"/>
                  <a:pt x="2834351" y="2308324"/>
                </a:cubicBezTo>
                <a:cubicBezTo>
                  <a:pt x="2579238" y="2335859"/>
                  <a:pt x="2324766" y="2286117"/>
                  <a:pt x="2187679" y="2308324"/>
                </a:cubicBezTo>
                <a:cubicBezTo>
                  <a:pt x="2050592" y="2330531"/>
                  <a:pt x="1755764" y="2277403"/>
                  <a:pt x="1458453" y="2308324"/>
                </a:cubicBezTo>
                <a:cubicBezTo>
                  <a:pt x="1161142" y="2339245"/>
                  <a:pt x="904750" y="2336358"/>
                  <a:pt x="687949" y="2308324"/>
                </a:cubicBezTo>
                <a:cubicBezTo>
                  <a:pt x="471148" y="2280290"/>
                  <a:pt x="342925" y="2279002"/>
                  <a:pt x="0" y="2308324"/>
                </a:cubicBezTo>
                <a:cubicBezTo>
                  <a:pt x="-90" y="2120964"/>
                  <a:pt x="17984" y="1958545"/>
                  <a:pt x="0" y="1777409"/>
                </a:cubicBezTo>
                <a:cubicBezTo>
                  <a:pt x="-17984" y="1596274"/>
                  <a:pt x="-4668" y="1423944"/>
                  <a:pt x="0" y="1200328"/>
                </a:cubicBezTo>
                <a:cubicBezTo>
                  <a:pt x="4668" y="976712"/>
                  <a:pt x="4830" y="858783"/>
                  <a:pt x="0" y="600164"/>
                </a:cubicBezTo>
                <a:cubicBezTo>
                  <a:pt x="-4830" y="341545"/>
                  <a:pt x="-14518" y="233675"/>
                  <a:pt x="0" y="0"/>
                </a:cubicBezTo>
                <a:close/>
              </a:path>
              <a:path w="4127696" h="2308324" stroke="0" extrusionOk="0">
                <a:moveTo>
                  <a:pt x="0" y="0"/>
                </a:moveTo>
                <a:cubicBezTo>
                  <a:pt x="208443" y="24460"/>
                  <a:pt x="392635" y="21422"/>
                  <a:pt x="646672" y="0"/>
                </a:cubicBezTo>
                <a:cubicBezTo>
                  <a:pt x="900709" y="-21422"/>
                  <a:pt x="948236" y="-16237"/>
                  <a:pt x="1210791" y="0"/>
                </a:cubicBezTo>
                <a:cubicBezTo>
                  <a:pt x="1473346" y="16237"/>
                  <a:pt x="1770035" y="12892"/>
                  <a:pt x="1981294" y="0"/>
                </a:cubicBezTo>
                <a:cubicBezTo>
                  <a:pt x="2192553" y="-12892"/>
                  <a:pt x="2289571" y="-25881"/>
                  <a:pt x="2586689" y="0"/>
                </a:cubicBezTo>
                <a:cubicBezTo>
                  <a:pt x="2883807" y="25881"/>
                  <a:pt x="3090117" y="14449"/>
                  <a:pt x="3233362" y="0"/>
                </a:cubicBezTo>
                <a:cubicBezTo>
                  <a:pt x="3376607" y="-14449"/>
                  <a:pt x="3717697" y="-24320"/>
                  <a:pt x="4127696" y="0"/>
                </a:cubicBezTo>
                <a:cubicBezTo>
                  <a:pt x="4134756" y="156994"/>
                  <a:pt x="4102607" y="323047"/>
                  <a:pt x="4127696" y="530915"/>
                </a:cubicBezTo>
                <a:cubicBezTo>
                  <a:pt x="4152785" y="738784"/>
                  <a:pt x="4140670" y="859354"/>
                  <a:pt x="4127696" y="1131079"/>
                </a:cubicBezTo>
                <a:cubicBezTo>
                  <a:pt x="4114722" y="1402804"/>
                  <a:pt x="4114995" y="1514280"/>
                  <a:pt x="4127696" y="1708160"/>
                </a:cubicBezTo>
                <a:cubicBezTo>
                  <a:pt x="4140397" y="1902040"/>
                  <a:pt x="4122196" y="2169397"/>
                  <a:pt x="4127696" y="2308324"/>
                </a:cubicBezTo>
                <a:cubicBezTo>
                  <a:pt x="3897906" y="2329307"/>
                  <a:pt x="3609881" y="2311082"/>
                  <a:pt x="3357193" y="2308324"/>
                </a:cubicBezTo>
                <a:cubicBezTo>
                  <a:pt x="3104505" y="2305566"/>
                  <a:pt x="2911535" y="2339501"/>
                  <a:pt x="2627966" y="2308324"/>
                </a:cubicBezTo>
                <a:cubicBezTo>
                  <a:pt x="2344397" y="2277147"/>
                  <a:pt x="2140185" y="2277269"/>
                  <a:pt x="1857463" y="2308324"/>
                </a:cubicBezTo>
                <a:cubicBezTo>
                  <a:pt x="1574741" y="2339379"/>
                  <a:pt x="1458394" y="2323863"/>
                  <a:pt x="1293345" y="2308324"/>
                </a:cubicBezTo>
                <a:cubicBezTo>
                  <a:pt x="1128296" y="2292785"/>
                  <a:pt x="576457" y="2303048"/>
                  <a:pt x="0" y="2308324"/>
                </a:cubicBezTo>
                <a:cubicBezTo>
                  <a:pt x="-1243" y="2016206"/>
                  <a:pt x="-7163" y="1932411"/>
                  <a:pt x="0" y="1708160"/>
                </a:cubicBezTo>
                <a:cubicBezTo>
                  <a:pt x="7163" y="1483909"/>
                  <a:pt x="24155" y="1423723"/>
                  <a:pt x="0" y="1154162"/>
                </a:cubicBezTo>
                <a:cubicBezTo>
                  <a:pt x="-24155" y="884601"/>
                  <a:pt x="21948" y="823591"/>
                  <a:pt x="0" y="623247"/>
                </a:cubicBezTo>
                <a:cubicBezTo>
                  <a:pt x="-21948" y="422903"/>
                  <a:pt x="-31052" y="261444"/>
                  <a:pt x="0" y="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9496AB"/>
            </a:solidFill>
            <a:extLst>
              <a:ext uri="{C807C97D-BFC1-408E-A445-0C87EB9F89A2}">
                <ask:lineSketchStyleProps xmlns:ask="http://schemas.microsoft.com/office/drawing/2018/sketchyshapes" xmlns="" sd="21913406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ΜΕΡΟΣ</a:t>
            </a:r>
          </a:p>
          <a:p>
            <a:pPr algn="ctr"/>
            <a:r>
              <a:rPr lang="el-GR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ΑΠΟ ΟΛΟΚΛΗΡΟ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26" name="Picture 2" descr="Math Facts Clipart At Getdrawings - Transparent Fractions Clipart ...">
            <a:extLst>
              <a:ext uri="{FF2B5EF4-FFF2-40B4-BE49-F238E27FC236}">
                <a16:creationId xmlns:a16="http://schemas.microsoft.com/office/drawing/2014/main" xmlns="" id="{21689615-41F1-48D0-AD03-B45EA9CCD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54" y="2262655"/>
            <a:ext cx="1720040" cy="198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wnload Free png Fraction Pizza Png - DLPNG.com">
            <a:extLst>
              <a:ext uri="{FF2B5EF4-FFF2-40B4-BE49-F238E27FC236}">
                <a16:creationId xmlns:a16="http://schemas.microsoft.com/office/drawing/2014/main" xmlns="" id="{C2AB235D-69EF-4A46-8407-8A0350A6F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t="7454" r="6920" b="5882"/>
          <a:stretch/>
        </p:blipFill>
        <p:spPr bwMode="auto">
          <a:xfrm>
            <a:off x="2539335" y="1879702"/>
            <a:ext cx="1884785" cy="18573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th symbols png - Fraction Math Symbol - Transparent Background ...">
            <a:extLst>
              <a:ext uri="{FF2B5EF4-FFF2-40B4-BE49-F238E27FC236}">
                <a16:creationId xmlns:a16="http://schemas.microsoft.com/office/drawing/2014/main" xmlns="" id="{4A5F5455-AE51-4E01-A8DB-F31A3BC2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85" y="4740244"/>
            <a:ext cx="1519533" cy="17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oy learning fraction on white background - Download Free Vectors ...">
            <a:extLst>
              <a:ext uri="{FF2B5EF4-FFF2-40B4-BE49-F238E27FC236}">
                <a16:creationId xmlns:a16="http://schemas.microsoft.com/office/drawing/2014/main" xmlns="" id="{7EC4383C-2712-42F7-8B1B-62E892BE8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6" t="-1524" r="-596" b="1524"/>
          <a:stretch/>
        </p:blipFill>
        <p:spPr bwMode="auto">
          <a:xfrm>
            <a:off x="10177480" y="4998335"/>
            <a:ext cx="151219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47)+ pictures of Quarter Pizza Clipart Jpeg | Yespress">
            <a:extLst>
              <a:ext uri="{FF2B5EF4-FFF2-40B4-BE49-F238E27FC236}">
                <a16:creationId xmlns:a16="http://schemas.microsoft.com/office/drawing/2014/main" xmlns="" id="{5511E190-7A9F-41AC-8662-E7220E3A2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986922"/>
            <a:ext cx="1870828" cy="187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79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1E6DA8-59E5-4247-A88C-248F72403B3E}"/>
              </a:ext>
            </a:extLst>
          </p:cNvPr>
          <p:cNvSpPr txBox="1"/>
          <p:nvPr/>
        </p:nvSpPr>
        <p:spPr>
          <a:xfrm>
            <a:off x="803028" y="313663"/>
            <a:ext cx="3777765" cy="1493358"/>
          </a:xfrm>
          <a:custGeom>
            <a:avLst/>
            <a:gdLst>
              <a:gd name="connsiteX0" fmla="*/ 0 w 3777765"/>
              <a:gd name="connsiteY0" fmla="*/ 0 h 1493358"/>
              <a:gd name="connsiteX1" fmla="*/ 426348 w 3777765"/>
              <a:gd name="connsiteY1" fmla="*/ 0 h 1493358"/>
              <a:gd name="connsiteX2" fmla="*/ 1041584 w 3777765"/>
              <a:gd name="connsiteY2" fmla="*/ 0 h 1493358"/>
              <a:gd name="connsiteX3" fmla="*/ 1505709 w 3777765"/>
              <a:gd name="connsiteY3" fmla="*/ 0 h 1493358"/>
              <a:gd name="connsiteX4" fmla="*/ 2083168 w 3777765"/>
              <a:gd name="connsiteY4" fmla="*/ 0 h 1493358"/>
              <a:gd name="connsiteX5" fmla="*/ 2660626 w 3777765"/>
              <a:gd name="connsiteY5" fmla="*/ 0 h 1493358"/>
              <a:gd name="connsiteX6" fmla="*/ 3162529 w 3777765"/>
              <a:gd name="connsiteY6" fmla="*/ 0 h 1493358"/>
              <a:gd name="connsiteX7" fmla="*/ 3777765 w 3777765"/>
              <a:gd name="connsiteY7" fmla="*/ 0 h 1493358"/>
              <a:gd name="connsiteX8" fmla="*/ 3777765 w 3777765"/>
              <a:gd name="connsiteY8" fmla="*/ 512720 h 1493358"/>
              <a:gd name="connsiteX9" fmla="*/ 3777765 w 3777765"/>
              <a:gd name="connsiteY9" fmla="*/ 1010506 h 1493358"/>
              <a:gd name="connsiteX10" fmla="*/ 3777765 w 3777765"/>
              <a:gd name="connsiteY10" fmla="*/ 1493358 h 1493358"/>
              <a:gd name="connsiteX11" fmla="*/ 3351417 w 3777765"/>
              <a:gd name="connsiteY11" fmla="*/ 1493358 h 1493358"/>
              <a:gd name="connsiteX12" fmla="*/ 2925069 w 3777765"/>
              <a:gd name="connsiteY12" fmla="*/ 1493358 h 1493358"/>
              <a:gd name="connsiteX13" fmla="*/ 2385389 w 3777765"/>
              <a:gd name="connsiteY13" fmla="*/ 1493358 h 1493358"/>
              <a:gd name="connsiteX14" fmla="*/ 1921263 w 3777765"/>
              <a:gd name="connsiteY14" fmla="*/ 1493358 h 1493358"/>
              <a:gd name="connsiteX15" fmla="*/ 1494916 w 3777765"/>
              <a:gd name="connsiteY15" fmla="*/ 1493358 h 1493358"/>
              <a:gd name="connsiteX16" fmla="*/ 879680 w 3777765"/>
              <a:gd name="connsiteY16" fmla="*/ 1493358 h 1493358"/>
              <a:gd name="connsiteX17" fmla="*/ 0 w 3777765"/>
              <a:gd name="connsiteY17" fmla="*/ 1493358 h 1493358"/>
              <a:gd name="connsiteX18" fmla="*/ 0 w 3777765"/>
              <a:gd name="connsiteY18" fmla="*/ 1010506 h 1493358"/>
              <a:gd name="connsiteX19" fmla="*/ 0 w 3777765"/>
              <a:gd name="connsiteY19" fmla="*/ 497786 h 1493358"/>
              <a:gd name="connsiteX20" fmla="*/ 0 w 3777765"/>
              <a:gd name="connsiteY20" fmla="*/ 0 h 149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77765" h="1493358" extrusionOk="0">
                <a:moveTo>
                  <a:pt x="0" y="0"/>
                </a:moveTo>
                <a:cubicBezTo>
                  <a:pt x="109771" y="-29403"/>
                  <a:pt x="285865" y="42610"/>
                  <a:pt x="426348" y="0"/>
                </a:cubicBezTo>
                <a:cubicBezTo>
                  <a:pt x="566831" y="-42610"/>
                  <a:pt x="838924" y="20418"/>
                  <a:pt x="1041584" y="0"/>
                </a:cubicBezTo>
                <a:cubicBezTo>
                  <a:pt x="1244244" y="-20418"/>
                  <a:pt x="1365951" y="28946"/>
                  <a:pt x="1505709" y="0"/>
                </a:cubicBezTo>
                <a:cubicBezTo>
                  <a:pt x="1645468" y="-28946"/>
                  <a:pt x="1947136" y="8155"/>
                  <a:pt x="2083168" y="0"/>
                </a:cubicBezTo>
                <a:cubicBezTo>
                  <a:pt x="2219200" y="-8155"/>
                  <a:pt x="2540313" y="32991"/>
                  <a:pt x="2660626" y="0"/>
                </a:cubicBezTo>
                <a:cubicBezTo>
                  <a:pt x="2780939" y="-32991"/>
                  <a:pt x="2917375" y="2555"/>
                  <a:pt x="3162529" y="0"/>
                </a:cubicBezTo>
                <a:cubicBezTo>
                  <a:pt x="3407683" y="-2555"/>
                  <a:pt x="3509770" y="56122"/>
                  <a:pt x="3777765" y="0"/>
                </a:cubicBezTo>
                <a:cubicBezTo>
                  <a:pt x="3787090" y="110219"/>
                  <a:pt x="3747887" y="346256"/>
                  <a:pt x="3777765" y="512720"/>
                </a:cubicBezTo>
                <a:cubicBezTo>
                  <a:pt x="3807643" y="679184"/>
                  <a:pt x="3751049" y="772453"/>
                  <a:pt x="3777765" y="1010506"/>
                </a:cubicBezTo>
                <a:cubicBezTo>
                  <a:pt x="3804481" y="1248559"/>
                  <a:pt x="3752063" y="1299470"/>
                  <a:pt x="3777765" y="1493358"/>
                </a:cubicBezTo>
                <a:cubicBezTo>
                  <a:pt x="3587493" y="1505190"/>
                  <a:pt x="3559688" y="1461670"/>
                  <a:pt x="3351417" y="1493358"/>
                </a:cubicBezTo>
                <a:cubicBezTo>
                  <a:pt x="3143146" y="1525046"/>
                  <a:pt x="3115636" y="1473899"/>
                  <a:pt x="2925069" y="1493358"/>
                </a:cubicBezTo>
                <a:cubicBezTo>
                  <a:pt x="2734502" y="1512817"/>
                  <a:pt x="2588167" y="1438588"/>
                  <a:pt x="2385389" y="1493358"/>
                </a:cubicBezTo>
                <a:cubicBezTo>
                  <a:pt x="2182611" y="1548128"/>
                  <a:pt x="2034684" y="1447451"/>
                  <a:pt x="1921263" y="1493358"/>
                </a:cubicBezTo>
                <a:cubicBezTo>
                  <a:pt x="1807842" y="1539265"/>
                  <a:pt x="1696450" y="1468176"/>
                  <a:pt x="1494916" y="1493358"/>
                </a:cubicBezTo>
                <a:cubicBezTo>
                  <a:pt x="1293382" y="1518540"/>
                  <a:pt x="1155354" y="1474900"/>
                  <a:pt x="879680" y="1493358"/>
                </a:cubicBezTo>
                <a:cubicBezTo>
                  <a:pt x="604006" y="1511816"/>
                  <a:pt x="433744" y="1434615"/>
                  <a:pt x="0" y="1493358"/>
                </a:cubicBezTo>
                <a:cubicBezTo>
                  <a:pt x="-36385" y="1281191"/>
                  <a:pt x="8257" y="1214685"/>
                  <a:pt x="0" y="1010506"/>
                </a:cubicBezTo>
                <a:cubicBezTo>
                  <a:pt x="-8257" y="806327"/>
                  <a:pt x="61243" y="710474"/>
                  <a:pt x="0" y="497786"/>
                </a:cubicBezTo>
                <a:cubicBezTo>
                  <a:pt x="-61243" y="285098"/>
                  <a:pt x="59262" y="15536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0006162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200" dirty="0">
                <a:solidFill>
                  <a:srgbClr val="FF0000"/>
                </a:solidFill>
              </a:rPr>
              <a:t>Με τον ίδιο τρόπο θα βρω και το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30FCDD-1576-42BB-BDFF-6546B06B8F4F}"/>
              </a:ext>
            </a:extLst>
          </p:cNvPr>
          <p:cNvGrpSpPr/>
          <p:nvPr/>
        </p:nvGrpSpPr>
        <p:grpSpPr>
          <a:xfrm>
            <a:off x="2843898" y="913212"/>
            <a:ext cx="865908" cy="1065227"/>
            <a:chOff x="5430982" y="2036619"/>
            <a:chExt cx="865908" cy="10652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D6A6D8B-E669-414D-BC07-894584DE2A07}"/>
                </a:ext>
              </a:extLst>
            </p:cNvPr>
            <p:cNvSpPr txBox="1"/>
            <p:nvPr/>
          </p:nvSpPr>
          <p:spPr>
            <a:xfrm>
              <a:off x="5534892" y="2036619"/>
              <a:ext cx="415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600" dirty="0"/>
                <a:t>1</a:t>
              </a: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35F98BF-74AD-4FB6-8465-7819377E953F}"/>
                </a:ext>
              </a:extLst>
            </p:cNvPr>
            <p:cNvSpPr txBox="1"/>
            <p:nvPr/>
          </p:nvSpPr>
          <p:spPr>
            <a:xfrm>
              <a:off x="5545283" y="2455515"/>
              <a:ext cx="415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600" dirty="0"/>
                <a:t>4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0ADBAF-A41E-4994-A367-B45F12C6318D}"/>
                </a:ext>
              </a:extLst>
            </p:cNvPr>
            <p:cNvSpPr txBox="1"/>
            <p:nvPr/>
          </p:nvSpPr>
          <p:spPr>
            <a:xfrm>
              <a:off x="5430982" y="2036619"/>
              <a:ext cx="865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600" dirty="0"/>
                <a:t>__</a:t>
              </a:r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2C35953-62FC-464D-B97F-75F877B5B471}"/>
              </a:ext>
            </a:extLst>
          </p:cNvPr>
          <p:cNvGrpSpPr/>
          <p:nvPr/>
        </p:nvGrpSpPr>
        <p:grpSpPr>
          <a:xfrm>
            <a:off x="1041889" y="2849377"/>
            <a:ext cx="5275387" cy="819150"/>
            <a:chOff x="1041889" y="2849377"/>
            <a:chExt cx="5275387" cy="8191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A276A67-9300-44E3-A7AF-48F9166B6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1889" y="2849377"/>
              <a:ext cx="4076700" cy="81915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30A034E1-B358-43FE-809B-50845051D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757" r="50000"/>
            <a:stretch/>
          </p:blipFill>
          <p:spPr>
            <a:xfrm>
              <a:off x="5002824" y="2849377"/>
              <a:ext cx="1314452" cy="81915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2135057-6324-4E23-A3CC-C9D54EAD28CA}"/>
              </a:ext>
            </a:extLst>
          </p:cNvPr>
          <p:cNvGrpSpPr/>
          <p:nvPr/>
        </p:nvGrpSpPr>
        <p:grpSpPr>
          <a:xfrm>
            <a:off x="1164981" y="4710883"/>
            <a:ext cx="2892304" cy="1343025"/>
            <a:chOff x="1489197" y="4211229"/>
            <a:chExt cx="2892304" cy="13430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110FF35-8149-4C88-B1CC-020BB3C6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9197" y="4211229"/>
              <a:ext cx="2162175" cy="12668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F24AF51-6391-4467-8B8D-CA15FEF6B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6232"/>
            <a:stretch/>
          </p:blipFill>
          <p:spPr>
            <a:xfrm>
              <a:off x="3651373" y="4287429"/>
              <a:ext cx="730128" cy="1266825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DD5E62C-F79E-416D-88C5-75709D1175DD}"/>
              </a:ext>
            </a:extLst>
          </p:cNvPr>
          <p:cNvSpPr txBox="1"/>
          <p:nvPr/>
        </p:nvSpPr>
        <p:spPr>
          <a:xfrm>
            <a:off x="5864977" y="682995"/>
            <a:ext cx="5688621" cy="754694"/>
          </a:xfrm>
          <a:custGeom>
            <a:avLst/>
            <a:gdLst>
              <a:gd name="connsiteX0" fmla="*/ 0 w 5688621"/>
              <a:gd name="connsiteY0" fmla="*/ 0 h 754694"/>
              <a:gd name="connsiteX1" fmla="*/ 398203 w 5688621"/>
              <a:gd name="connsiteY1" fmla="*/ 0 h 754694"/>
              <a:gd name="connsiteX2" fmla="*/ 1080838 w 5688621"/>
              <a:gd name="connsiteY2" fmla="*/ 0 h 754694"/>
              <a:gd name="connsiteX3" fmla="*/ 1535928 w 5688621"/>
              <a:gd name="connsiteY3" fmla="*/ 0 h 754694"/>
              <a:gd name="connsiteX4" fmla="*/ 2161676 w 5688621"/>
              <a:gd name="connsiteY4" fmla="*/ 0 h 754694"/>
              <a:gd name="connsiteX5" fmla="*/ 2787424 w 5688621"/>
              <a:gd name="connsiteY5" fmla="*/ 0 h 754694"/>
              <a:gd name="connsiteX6" fmla="*/ 3299400 w 5688621"/>
              <a:gd name="connsiteY6" fmla="*/ 0 h 754694"/>
              <a:gd name="connsiteX7" fmla="*/ 3811376 w 5688621"/>
              <a:gd name="connsiteY7" fmla="*/ 0 h 754694"/>
              <a:gd name="connsiteX8" fmla="*/ 4437124 w 5688621"/>
              <a:gd name="connsiteY8" fmla="*/ 0 h 754694"/>
              <a:gd name="connsiteX9" fmla="*/ 4892214 w 5688621"/>
              <a:gd name="connsiteY9" fmla="*/ 0 h 754694"/>
              <a:gd name="connsiteX10" fmla="*/ 5688621 w 5688621"/>
              <a:gd name="connsiteY10" fmla="*/ 0 h 754694"/>
              <a:gd name="connsiteX11" fmla="*/ 5688621 w 5688621"/>
              <a:gd name="connsiteY11" fmla="*/ 392441 h 754694"/>
              <a:gd name="connsiteX12" fmla="*/ 5688621 w 5688621"/>
              <a:gd name="connsiteY12" fmla="*/ 754694 h 754694"/>
              <a:gd name="connsiteX13" fmla="*/ 5119759 w 5688621"/>
              <a:gd name="connsiteY13" fmla="*/ 754694 h 754694"/>
              <a:gd name="connsiteX14" fmla="*/ 4664669 w 5688621"/>
              <a:gd name="connsiteY14" fmla="*/ 754694 h 754694"/>
              <a:gd name="connsiteX15" fmla="*/ 4266466 w 5688621"/>
              <a:gd name="connsiteY15" fmla="*/ 754694 h 754694"/>
              <a:gd name="connsiteX16" fmla="*/ 3583831 w 5688621"/>
              <a:gd name="connsiteY16" fmla="*/ 754694 h 754694"/>
              <a:gd name="connsiteX17" fmla="*/ 2901197 w 5688621"/>
              <a:gd name="connsiteY17" fmla="*/ 754694 h 754694"/>
              <a:gd name="connsiteX18" fmla="*/ 2389221 w 5688621"/>
              <a:gd name="connsiteY18" fmla="*/ 754694 h 754694"/>
              <a:gd name="connsiteX19" fmla="*/ 1706586 w 5688621"/>
              <a:gd name="connsiteY19" fmla="*/ 754694 h 754694"/>
              <a:gd name="connsiteX20" fmla="*/ 1194610 w 5688621"/>
              <a:gd name="connsiteY20" fmla="*/ 754694 h 754694"/>
              <a:gd name="connsiteX21" fmla="*/ 682635 w 5688621"/>
              <a:gd name="connsiteY21" fmla="*/ 754694 h 754694"/>
              <a:gd name="connsiteX22" fmla="*/ 0 w 5688621"/>
              <a:gd name="connsiteY22" fmla="*/ 754694 h 754694"/>
              <a:gd name="connsiteX23" fmla="*/ 0 w 5688621"/>
              <a:gd name="connsiteY23" fmla="*/ 369800 h 754694"/>
              <a:gd name="connsiteX24" fmla="*/ 0 w 5688621"/>
              <a:gd name="connsiteY24" fmla="*/ 0 h 75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88621" h="754694" extrusionOk="0">
                <a:moveTo>
                  <a:pt x="0" y="0"/>
                </a:moveTo>
                <a:cubicBezTo>
                  <a:pt x="111563" y="-40389"/>
                  <a:pt x="311679" y="43211"/>
                  <a:pt x="398203" y="0"/>
                </a:cubicBezTo>
                <a:cubicBezTo>
                  <a:pt x="484727" y="-43211"/>
                  <a:pt x="863873" y="533"/>
                  <a:pt x="1080838" y="0"/>
                </a:cubicBezTo>
                <a:cubicBezTo>
                  <a:pt x="1297804" y="-533"/>
                  <a:pt x="1399185" y="48820"/>
                  <a:pt x="1535928" y="0"/>
                </a:cubicBezTo>
                <a:cubicBezTo>
                  <a:pt x="1672671" y="-48820"/>
                  <a:pt x="1877483" y="33599"/>
                  <a:pt x="2161676" y="0"/>
                </a:cubicBezTo>
                <a:cubicBezTo>
                  <a:pt x="2445869" y="-33599"/>
                  <a:pt x="2554869" y="32932"/>
                  <a:pt x="2787424" y="0"/>
                </a:cubicBezTo>
                <a:cubicBezTo>
                  <a:pt x="3019979" y="-32932"/>
                  <a:pt x="3182852" y="24981"/>
                  <a:pt x="3299400" y="0"/>
                </a:cubicBezTo>
                <a:cubicBezTo>
                  <a:pt x="3415948" y="-24981"/>
                  <a:pt x="3641079" y="46358"/>
                  <a:pt x="3811376" y="0"/>
                </a:cubicBezTo>
                <a:cubicBezTo>
                  <a:pt x="3981673" y="-46358"/>
                  <a:pt x="4287532" y="26608"/>
                  <a:pt x="4437124" y="0"/>
                </a:cubicBezTo>
                <a:cubicBezTo>
                  <a:pt x="4586716" y="-26608"/>
                  <a:pt x="4756067" y="50785"/>
                  <a:pt x="4892214" y="0"/>
                </a:cubicBezTo>
                <a:cubicBezTo>
                  <a:pt x="5028361" y="-50785"/>
                  <a:pt x="5421024" y="60105"/>
                  <a:pt x="5688621" y="0"/>
                </a:cubicBezTo>
                <a:cubicBezTo>
                  <a:pt x="5731165" y="188098"/>
                  <a:pt x="5664300" y="271022"/>
                  <a:pt x="5688621" y="392441"/>
                </a:cubicBezTo>
                <a:cubicBezTo>
                  <a:pt x="5712942" y="513860"/>
                  <a:pt x="5658279" y="582708"/>
                  <a:pt x="5688621" y="754694"/>
                </a:cubicBezTo>
                <a:cubicBezTo>
                  <a:pt x="5503743" y="802962"/>
                  <a:pt x="5247783" y="689730"/>
                  <a:pt x="5119759" y="754694"/>
                </a:cubicBezTo>
                <a:cubicBezTo>
                  <a:pt x="4991735" y="819658"/>
                  <a:pt x="4831526" y="745314"/>
                  <a:pt x="4664669" y="754694"/>
                </a:cubicBezTo>
                <a:cubicBezTo>
                  <a:pt x="4497812" y="764074"/>
                  <a:pt x="4450720" y="721724"/>
                  <a:pt x="4266466" y="754694"/>
                </a:cubicBezTo>
                <a:cubicBezTo>
                  <a:pt x="4082212" y="787664"/>
                  <a:pt x="3738302" y="743711"/>
                  <a:pt x="3583831" y="754694"/>
                </a:cubicBezTo>
                <a:cubicBezTo>
                  <a:pt x="3429360" y="765677"/>
                  <a:pt x="3228531" y="741600"/>
                  <a:pt x="2901197" y="754694"/>
                </a:cubicBezTo>
                <a:cubicBezTo>
                  <a:pt x="2573863" y="767788"/>
                  <a:pt x="2617459" y="694314"/>
                  <a:pt x="2389221" y="754694"/>
                </a:cubicBezTo>
                <a:cubicBezTo>
                  <a:pt x="2160983" y="815074"/>
                  <a:pt x="1894793" y="700678"/>
                  <a:pt x="1706586" y="754694"/>
                </a:cubicBezTo>
                <a:cubicBezTo>
                  <a:pt x="1518379" y="808710"/>
                  <a:pt x="1445134" y="750948"/>
                  <a:pt x="1194610" y="754694"/>
                </a:cubicBezTo>
                <a:cubicBezTo>
                  <a:pt x="944086" y="758440"/>
                  <a:pt x="796182" y="744393"/>
                  <a:pt x="682635" y="754694"/>
                </a:cubicBezTo>
                <a:cubicBezTo>
                  <a:pt x="569089" y="764995"/>
                  <a:pt x="253463" y="705004"/>
                  <a:pt x="0" y="754694"/>
                </a:cubicBezTo>
                <a:cubicBezTo>
                  <a:pt x="-23486" y="672374"/>
                  <a:pt x="26330" y="541840"/>
                  <a:pt x="0" y="369800"/>
                </a:cubicBezTo>
                <a:cubicBezTo>
                  <a:pt x="-26330" y="197760"/>
                  <a:pt x="31993" y="9863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0006162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200" dirty="0">
                <a:solidFill>
                  <a:srgbClr val="FF0000"/>
                </a:solidFill>
              </a:rPr>
              <a:t>Θα μοιράσω σε τέσσερις ομάδες 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5582BD-E812-43B1-87FF-BC01B5C2A027}"/>
              </a:ext>
            </a:extLst>
          </p:cNvPr>
          <p:cNvGrpSpPr/>
          <p:nvPr/>
        </p:nvGrpSpPr>
        <p:grpSpPr>
          <a:xfrm>
            <a:off x="8087993" y="2432388"/>
            <a:ext cx="2960304" cy="1793781"/>
            <a:chOff x="8105578" y="2406011"/>
            <a:chExt cx="2960304" cy="179378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375F9F5D-0305-4852-84B9-F7A3A0ABB8B6}"/>
                </a:ext>
              </a:extLst>
            </p:cNvPr>
            <p:cNvGrpSpPr/>
            <p:nvPr/>
          </p:nvGrpSpPr>
          <p:grpSpPr>
            <a:xfrm>
              <a:off x="8105578" y="2406011"/>
              <a:ext cx="2960304" cy="1124746"/>
              <a:chOff x="8131956" y="2304254"/>
              <a:chExt cx="2960304" cy="1124746"/>
            </a:xfrm>
          </p:grpSpPr>
          <p:pic>
            <p:nvPicPr>
              <p:cNvPr id="6146" name="Picture 2">
                <a:extLst>
                  <a:ext uri="{FF2B5EF4-FFF2-40B4-BE49-F238E27FC236}">
                    <a16:creationId xmlns:a16="http://schemas.microsoft.com/office/drawing/2014/main" xmlns="" id="{87CD265C-BBC4-4B72-89F6-0EAEC4CEDB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78" t="7261" r="5709" b="1971"/>
              <a:stretch/>
            </p:blipFill>
            <p:spPr bwMode="auto">
              <a:xfrm>
                <a:off x="8131956" y="2338754"/>
                <a:ext cx="1480152" cy="10902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xmlns="" id="{32340D74-484B-40F8-A741-AB69D3B7E1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78" t="7261" r="5709" b="1971"/>
              <a:stretch/>
            </p:blipFill>
            <p:spPr bwMode="auto">
              <a:xfrm>
                <a:off x="9612108" y="2304254"/>
                <a:ext cx="1480152" cy="10902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73B6AAE-508E-412D-BD48-4A00C941C597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355" b="92097" l="8837" r="87856">
                          <a14:foregroundMark x1="12771" y1="41371" x2="30160" y2="58065"/>
                          <a14:foregroundMark x1="36317" y1="27097" x2="72805" y2="19919"/>
                          <a14:foregroundMark x1="66648" y1="14435" x2="63284" y2="46129"/>
                          <a14:foregroundMark x1="84607" y1="28710" x2="78392" y2="40565"/>
                          <a14:foregroundMark x1="85120" y1="19194" x2="87970" y2="23952"/>
                          <a14:foregroundMark x1="86830" y1="36613" x2="79532" y2="36613"/>
                          <a14:foregroundMark x1="80673" y1="48548" x2="81506" y2="49439"/>
                          <a14:foregroundMark x1="80813" y1="57349" x2="67306" y2="66424"/>
                          <a14:foregroundMark x1="85498" y1="54201" x2="84778" y2="54684"/>
                          <a14:foregroundMark x1="69237" y1="66424" x2="70011" y2="64355"/>
                          <a14:foregroundMark x1="68104" y1="69451" x2="68371" y2="68738"/>
                          <a14:foregroundMark x1="66410" y1="73975" x2="66539" y2="73631"/>
                          <a14:foregroundMark x1="63284" y1="88226" x2="63284" y2="92177"/>
                          <a14:foregroundMark x1="17233" y1="77293" x2="15051" y2="74677"/>
                          <a14:foregroundMark x1="8837" y1="50887" x2="9977" y2="46935"/>
                          <a14:backgroundMark x1="45325" y1="81048" x2="67218" y2="72339"/>
                          <a14:backgroundMark x1="62144" y1="75484" x2="71095" y2="74677"/>
                          <a14:backgroundMark x1="83466" y1="60403" x2="88483" y2="66774"/>
                          <a14:backgroundMark x1="84607" y1="52500" x2="88483" y2="54113"/>
                          <a14:backgroundMark x1="82326" y1="54113" x2="84607" y2="58871"/>
                          <a14:backgroundMark x1="82326" y1="52500" x2="80673" y2="57258"/>
                          <a14:backgroundMark x1="52623" y1="76290" x2="72805" y2="69919"/>
                          <a14:backgroundMark x1="52623" y1="72339" x2="69441" y2="71532"/>
                          <a14:backgroundMark x1="61003" y1="72339" x2="73375" y2="72339"/>
                          <a14:backgroundMark x1="21209" y1="72339" x2="17275" y2="79435"/>
                          <a14:backgroundMark x1="23432" y1="78710" x2="15051" y2="67581"/>
                          <a14:backgroundMark x1="16135" y1="79435" x2="16135" y2="79435"/>
                          <a14:backgroundMark x1="61003" y1="69919" x2="68871" y2="70726"/>
                          <a14:backgroundMark x1="53706" y1="75484" x2="65507" y2="70726"/>
                          <a14:backgroundMark x1="81756" y1="58871" x2="80673" y2="50081"/>
                          <a14:backgroundMark x1="63854" y1="69113" x2="67731" y2="69113"/>
                          <a14:backgroundMark x1="81756" y1="49274" x2="84036" y2="55645"/>
                          <a14:backgroundMark x1="64937" y1="67581" x2="68871" y2="67581"/>
                          <a14:backgroundMark x1="16705" y1="78710" x2="15564" y2="74677"/>
                          <a14:backgroundMark x1="65507" y1="74677" x2="63284" y2="88226"/>
                          <a14:backgroundMark x1="82896" y1="50081" x2="84607" y2="5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" t="7261" r="10347" b="22918"/>
            <a:stretch/>
          </p:blipFill>
          <p:spPr bwMode="auto">
            <a:xfrm>
              <a:off x="8885642" y="3361592"/>
              <a:ext cx="1400175" cy="8382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291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by is for books clip art free book open image vector c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10" y="1970292"/>
            <a:ext cx="6877319" cy="45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D5E62C-F79E-416D-88C5-75709D1175DD}"/>
              </a:ext>
            </a:extLst>
          </p:cNvPr>
          <p:cNvSpPr txBox="1"/>
          <p:nvPr/>
        </p:nvSpPr>
        <p:spPr>
          <a:xfrm>
            <a:off x="2305318" y="476934"/>
            <a:ext cx="8512936" cy="1493358"/>
          </a:xfrm>
          <a:custGeom>
            <a:avLst/>
            <a:gdLst>
              <a:gd name="connsiteX0" fmla="*/ 0 w 5688621"/>
              <a:gd name="connsiteY0" fmla="*/ 0 h 754694"/>
              <a:gd name="connsiteX1" fmla="*/ 398203 w 5688621"/>
              <a:gd name="connsiteY1" fmla="*/ 0 h 754694"/>
              <a:gd name="connsiteX2" fmla="*/ 1080838 w 5688621"/>
              <a:gd name="connsiteY2" fmla="*/ 0 h 754694"/>
              <a:gd name="connsiteX3" fmla="*/ 1535928 w 5688621"/>
              <a:gd name="connsiteY3" fmla="*/ 0 h 754694"/>
              <a:gd name="connsiteX4" fmla="*/ 2161676 w 5688621"/>
              <a:gd name="connsiteY4" fmla="*/ 0 h 754694"/>
              <a:gd name="connsiteX5" fmla="*/ 2787424 w 5688621"/>
              <a:gd name="connsiteY5" fmla="*/ 0 h 754694"/>
              <a:gd name="connsiteX6" fmla="*/ 3299400 w 5688621"/>
              <a:gd name="connsiteY6" fmla="*/ 0 h 754694"/>
              <a:gd name="connsiteX7" fmla="*/ 3811376 w 5688621"/>
              <a:gd name="connsiteY7" fmla="*/ 0 h 754694"/>
              <a:gd name="connsiteX8" fmla="*/ 4437124 w 5688621"/>
              <a:gd name="connsiteY8" fmla="*/ 0 h 754694"/>
              <a:gd name="connsiteX9" fmla="*/ 4892214 w 5688621"/>
              <a:gd name="connsiteY9" fmla="*/ 0 h 754694"/>
              <a:gd name="connsiteX10" fmla="*/ 5688621 w 5688621"/>
              <a:gd name="connsiteY10" fmla="*/ 0 h 754694"/>
              <a:gd name="connsiteX11" fmla="*/ 5688621 w 5688621"/>
              <a:gd name="connsiteY11" fmla="*/ 392441 h 754694"/>
              <a:gd name="connsiteX12" fmla="*/ 5688621 w 5688621"/>
              <a:gd name="connsiteY12" fmla="*/ 754694 h 754694"/>
              <a:gd name="connsiteX13" fmla="*/ 5119759 w 5688621"/>
              <a:gd name="connsiteY13" fmla="*/ 754694 h 754694"/>
              <a:gd name="connsiteX14" fmla="*/ 4664669 w 5688621"/>
              <a:gd name="connsiteY14" fmla="*/ 754694 h 754694"/>
              <a:gd name="connsiteX15" fmla="*/ 4266466 w 5688621"/>
              <a:gd name="connsiteY15" fmla="*/ 754694 h 754694"/>
              <a:gd name="connsiteX16" fmla="*/ 3583831 w 5688621"/>
              <a:gd name="connsiteY16" fmla="*/ 754694 h 754694"/>
              <a:gd name="connsiteX17" fmla="*/ 2901197 w 5688621"/>
              <a:gd name="connsiteY17" fmla="*/ 754694 h 754694"/>
              <a:gd name="connsiteX18" fmla="*/ 2389221 w 5688621"/>
              <a:gd name="connsiteY18" fmla="*/ 754694 h 754694"/>
              <a:gd name="connsiteX19" fmla="*/ 1706586 w 5688621"/>
              <a:gd name="connsiteY19" fmla="*/ 754694 h 754694"/>
              <a:gd name="connsiteX20" fmla="*/ 1194610 w 5688621"/>
              <a:gd name="connsiteY20" fmla="*/ 754694 h 754694"/>
              <a:gd name="connsiteX21" fmla="*/ 682635 w 5688621"/>
              <a:gd name="connsiteY21" fmla="*/ 754694 h 754694"/>
              <a:gd name="connsiteX22" fmla="*/ 0 w 5688621"/>
              <a:gd name="connsiteY22" fmla="*/ 754694 h 754694"/>
              <a:gd name="connsiteX23" fmla="*/ 0 w 5688621"/>
              <a:gd name="connsiteY23" fmla="*/ 369800 h 754694"/>
              <a:gd name="connsiteX24" fmla="*/ 0 w 5688621"/>
              <a:gd name="connsiteY24" fmla="*/ 0 h 75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88621" h="754694" extrusionOk="0">
                <a:moveTo>
                  <a:pt x="0" y="0"/>
                </a:moveTo>
                <a:cubicBezTo>
                  <a:pt x="111563" y="-40389"/>
                  <a:pt x="311679" y="43211"/>
                  <a:pt x="398203" y="0"/>
                </a:cubicBezTo>
                <a:cubicBezTo>
                  <a:pt x="484727" y="-43211"/>
                  <a:pt x="863873" y="533"/>
                  <a:pt x="1080838" y="0"/>
                </a:cubicBezTo>
                <a:cubicBezTo>
                  <a:pt x="1297804" y="-533"/>
                  <a:pt x="1399185" y="48820"/>
                  <a:pt x="1535928" y="0"/>
                </a:cubicBezTo>
                <a:cubicBezTo>
                  <a:pt x="1672671" y="-48820"/>
                  <a:pt x="1877483" y="33599"/>
                  <a:pt x="2161676" y="0"/>
                </a:cubicBezTo>
                <a:cubicBezTo>
                  <a:pt x="2445869" y="-33599"/>
                  <a:pt x="2554869" y="32932"/>
                  <a:pt x="2787424" y="0"/>
                </a:cubicBezTo>
                <a:cubicBezTo>
                  <a:pt x="3019979" y="-32932"/>
                  <a:pt x="3182852" y="24981"/>
                  <a:pt x="3299400" y="0"/>
                </a:cubicBezTo>
                <a:cubicBezTo>
                  <a:pt x="3415948" y="-24981"/>
                  <a:pt x="3641079" y="46358"/>
                  <a:pt x="3811376" y="0"/>
                </a:cubicBezTo>
                <a:cubicBezTo>
                  <a:pt x="3981673" y="-46358"/>
                  <a:pt x="4287532" y="26608"/>
                  <a:pt x="4437124" y="0"/>
                </a:cubicBezTo>
                <a:cubicBezTo>
                  <a:pt x="4586716" y="-26608"/>
                  <a:pt x="4756067" y="50785"/>
                  <a:pt x="4892214" y="0"/>
                </a:cubicBezTo>
                <a:cubicBezTo>
                  <a:pt x="5028361" y="-50785"/>
                  <a:pt x="5421024" y="60105"/>
                  <a:pt x="5688621" y="0"/>
                </a:cubicBezTo>
                <a:cubicBezTo>
                  <a:pt x="5731165" y="188098"/>
                  <a:pt x="5664300" y="271022"/>
                  <a:pt x="5688621" y="392441"/>
                </a:cubicBezTo>
                <a:cubicBezTo>
                  <a:pt x="5712942" y="513860"/>
                  <a:pt x="5658279" y="582708"/>
                  <a:pt x="5688621" y="754694"/>
                </a:cubicBezTo>
                <a:cubicBezTo>
                  <a:pt x="5503743" y="802962"/>
                  <a:pt x="5247783" y="689730"/>
                  <a:pt x="5119759" y="754694"/>
                </a:cubicBezTo>
                <a:cubicBezTo>
                  <a:pt x="4991735" y="819658"/>
                  <a:pt x="4831526" y="745314"/>
                  <a:pt x="4664669" y="754694"/>
                </a:cubicBezTo>
                <a:cubicBezTo>
                  <a:pt x="4497812" y="764074"/>
                  <a:pt x="4450720" y="721724"/>
                  <a:pt x="4266466" y="754694"/>
                </a:cubicBezTo>
                <a:cubicBezTo>
                  <a:pt x="4082212" y="787664"/>
                  <a:pt x="3738302" y="743711"/>
                  <a:pt x="3583831" y="754694"/>
                </a:cubicBezTo>
                <a:cubicBezTo>
                  <a:pt x="3429360" y="765677"/>
                  <a:pt x="3228531" y="741600"/>
                  <a:pt x="2901197" y="754694"/>
                </a:cubicBezTo>
                <a:cubicBezTo>
                  <a:pt x="2573863" y="767788"/>
                  <a:pt x="2617459" y="694314"/>
                  <a:pt x="2389221" y="754694"/>
                </a:cubicBezTo>
                <a:cubicBezTo>
                  <a:pt x="2160983" y="815074"/>
                  <a:pt x="1894793" y="700678"/>
                  <a:pt x="1706586" y="754694"/>
                </a:cubicBezTo>
                <a:cubicBezTo>
                  <a:pt x="1518379" y="808710"/>
                  <a:pt x="1445134" y="750948"/>
                  <a:pt x="1194610" y="754694"/>
                </a:cubicBezTo>
                <a:cubicBezTo>
                  <a:pt x="944086" y="758440"/>
                  <a:pt x="796182" y="744393"/>
                  <a:pt x="682635" y="754694"/>
                </a:cubicBezTo>
                <a:cubicBezTo>
                  <a:pt x="569089" y="764995"/>
                  <a:pt x="253463" y="705004"/>
                  <a:pt x="0" y="754694"/>
                </a:cubicBezTo>
                <a:cubicBezTo>
                  <a:pt x="-23486" y="672374"/>
                  <a:pt x="26330" y="541840"/>
                  <a:pt x="0" y="369800"/>
                </a:cubicBezTo>
                <a:cubicBezTo>
                  <a:pt x="-26330" y="197760"/>
                  <a:pt x="31993" y="9863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0006162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dirty="0" smtClean="0">
                <a:solidFill>
                  <a:srgbClr val="FF0000"/>
                </a:solidFill>
              </a:rPr>
              <a:t>Οι εργασίες μας για αυτή την εβδομάδα είναι οι πιο κάτω σελίδες του βιβλίου μας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AutoShape 2" descr="Baby is for books clip art free book open image vector clip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18209" y="3078051"/>
            <a:ext cx="4790941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latin typeface="+mj-lt"/>
              </a:rPr>
              <a:t>74, 75, 76, 77,  78, 79, 94, 95, 96, 97, 98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3672" y="1098754"/>
            <a:ext cx="1737868" cy="2266489"/>
            <a:chOff x="1732915" y="603794"/>
            <a:chExt cx="1737868" cy="226648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FD6A6D8B-E669-414D-BC07-894584DE2A07}"/>
                </a:ext>
              </a:extLst>
            </p:cNvPr>
            <p:cNvSpPr txBox="1"/>
            <p:nvPr/>
          </p:nvSpPr>
          <p:spPr>
            <a:xfrm>
              <a:off x="1895518" y="603794"/>
              <a:ext cx="834177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200" dirty="0"/>
                <a:t>1</a:t>
              </a:r>
              <a:endParaRPr lang="en-US" sz="4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35F98BF-74AD-4FB6-8465-7819377E953F}"/>
                </a:ext>
              </a:extLst>
            </p:cNvPr>
            <p:cNvSpPr txBox="1"/>
            <p:nvPr/>
          </p:nvSpPr>
          <p:spPr>
            <a:xfrm>
              <a:off x="1904753" y="1762287"/>
              <a:ext cx="83417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6600" dirty="0"/>
                <a:t>3</a:t>
              </a:r>
              <a:endParaRPr lang="en-US" sz="40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C0ADBAF-A41E-4994-A367-B45F12C6318D}"/>
                </a:ext>
              </a:extLst>
            </p:cNvPr>
            <p:cNvSpPr txBox="1"/>
            <p:nvPr/>
          </p:nvSpPr>
          <p:spPr>
            <a:xfrm>
              <a:off x="1732915" y="973625"/>
              <a:ext cx="17378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6000" dirty="0"/>
                <a:t>__</a:t>
              </a:r>
              <a:endParaRPr lang="en-US" sz="2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55005" y="1098754"/>
            <a:ext cx="1737868" cy="2266489"/>
            <a:chOff x="1732915" y="603794"/>
            <a:chExt cx="1737868" cy="22664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D6A6D8B-E669-414D-BC07-894584DE2A07}"/>
                </a:ext>
              </a:extLst>
            </p:cNvPr>
            <p:cNvSpPr txBox="1"/>
            <p:nvPr/>
          </p:nvSpPr>
          <p:spPr>
            <a:xfrm>
              <a:off x="1895518" y="603794"/>
              <a:ext cx="834177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200" dirty="0"/>
                <a:t>1</a:t>
              </a:r>
              <a:endParaRPr lang="en-US" sz="4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35F98BF-74AD-4FB6-8465-7819377E953F}"/>
                </a:ext>
              </a:extLst>
            </p:cNvPr>
            <p:cNvSpPr txBox="1"/>
            <p:nvPr/>
          </p:nvSpPr>
          <p:spPr>
            <a:xfrm>
              <a:off x="1904753" y="1762287"/>
              <a:ext cx="83417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4</a:t>
              </a:r>
              <a:endParaRPr lang="en-US" sz="4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C0ADBAF-A41E-4994-A367-B45F12C6318D}"/>
                </a:ext>
              </a:extLst>
            </p:cNvPr>
            <p:cNvSpPr txBox="1"/>
            <p:nvPr/>
          </p:nvSpPr>
          <p:spPr>
            <a:xfrm>
              <a:off x="1732915" y="973625"/>
              <a:ext cx="17378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6000" dirty="0"/>
                <a:t>__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36251" y="993395"/>
            <a:ext cx="1737868" cy="2266489"/>
            <a:chOff x="1732915" y="603794"/>
            <a:chExt cx="1737868" cy="22664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D6A6D8B-E669-414D-BC07-894584DE2A07}"/>
                </a:ext>
              </a:extLst>
            </p:cNvPr>
            <p:cNvSpPr txBox="1"/>
            <p:nvPr/>
          </p:nvSpPr>
          <p:spPr>
            <a:xfrm>
              <a:off x="1895518" y="603794"/>
              <a:ext cx="834177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200" dirty="0"/>
                <a:t>1</a:t>
              </a:r>
              <a:endParaRPr lang="en-US" sz="4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35F98BF-74AD-4FB6-8465-7819377E953F}"/>
                </a:ext>
              </a:extLst>
            </p:cNvPr>
            <p:cNvSpPr txBox="1"/>
            <p:nvPr/>
          </p:nvSpPr>
          <p:spPr>
            <a:xfrm>
              <a:off x="1904753" y="1762287"/>
              <a:ext cx="83417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5</a:t>
              </a:r>
              <a:endParaRPr lang="en-US" sz="4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C0ADBAF-A41E-4994-A367-B45F12C6318D}"/>
                </a:ext>
              </a:extLst>
            </p:cNvPr>
            <p:cNvSpPr txBox="1"/>
            <p:nvPr/>
          </p:nvSpPr>
          <p:spPr>
            <a:xfrm>
              <a:off x="1732915" y="973625"/>
              <a:ext cx="17378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6000" dirty="0"/>
                <a:t>__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49681" y="1060480"/>
            <a:ext cx="1737868" cy="2266489"/>
            <a:chOff x="1732915" y="603794"/>
            <a:chExt cx="1737868" cy="226648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D6A6D8B-E669-414D-BC07-894584DE2A07}"/>
                </a:ext>
              </a:extLst>
            </p:cNvPr>
            <p:cNvSpPr txBox="1"/>
            <p:nvPr/>
          </p:nvSpPr>
          <p:spPr>
            <a:xfrm>
              <a:off x="1895518" y="603794"/>
              <a:ext cx="834177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200" dirty="0"/>
                <a:t>1</a:t>
              </a:r>
              <a:endParaRPr lang="en-US" sz="4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35F98BF-74AD-4FB6-8465-7819377E953F}"/>
                </a:ext>
              </a:extLst>
            </p:cNvPr>
            <p:cNvSpPr txBox="1"/>
            <p:nvPr/>
          </p:nvSpPr>
          <p:spPr>
            <a:xfrm>
              <a:off x="1904753" y="1762287"/>
              <a:ext cx="83417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6</a:t>
              </a:r>
              <a:endParaRPr lang="en-US" sz="4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C0ADBAF-A41E-4994-A367-B45F12C6318D}"/>
                </a:ext>
              </a:extLst>
            </p:cNvPr>
            <p:cNvSpPr txBox="1"/>
            <p:nvPr/>
          </p:nvSpPr>
          <p:spPr>
            <a:xfrm>
              <a:off x="1732915" y="973625"/>
              <a:ext cx="17378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6000" dirty="0"/>
                <a:t>__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887549" y="973625"/>
            <a:ext cx="1737868" cy="2266489"/>
            <a:chOff x="1732915" y="603794"/>
            <a:chExt cx="1737868" cy="226648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D6A6D8B-E669-414D-BC07-894584DE2A07}"/>
                </a:ext>
              </a:extLst>
            </p:cNvPr>
            <p:cNvSpPr txBox="1"/>
            <p:nvPr/>
          </p:nvSpPr>
          <p:spPr>
            <a:xfrm>
              <a:off x="1895518" y="603794"/>
              <a:ext cx="834177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2</a:t>
              </a:r>
              <a:endParaRPr lang="en-US" sz="4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35F98BF-74AD-4FB6-8465-7819377E953F}"/>
                </a:ext>
              </a:extLst>
            </p:cNvPr>
            <p:cNvSpPr txBox="1"/>
            <p:nvPr/>
          </p:nvSpPr>
          <p:spPr>
            <a:xfrm>
              <a:off x="1904753" y="1762287"/>
              <a:ext cx="83417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6600" dirty="0"/>
                <a:t>3</a:t>
              </a:r>
              <a:endParaRPr lang="en-US" sz="4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C0ADBAF-A41E-4994-A367-B45F12C6318D}"/>
                </a:ext>
              </a:extLst>
            </p:cNvPr>
            <p:cNvSpPr txBox="1"/>
            <p:nvPr/>
          </p:nvSpPr>
          <p:spPr>
            <a:xfrm>
              <a:off x="1732915" y="973625"/>
              <a:ext cx="17378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6000" dirty="0" smtClean="0"/>
                <a:t>__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96828" y="3315874"/>
            <a:ext cx="1737868" cy="2266489"/>
            <a:chOff x="1732915" y="603794"/>
            <a:chExt cx="1737868" cy="226648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D6A6D8B-E669-414D-BC07-894584DE2A07}"/>
                </a:ext>
              </a:extLst>
            </p:cNvPr>
            <p:cNvSpPr txBox="1"/>
            <p:nvPr/>
          </p:nvSpPr>
          <p:spPr>
            <a:xfrm>
              <a:off x="1895518" y="603794"/>
              <a:ext cx="834177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2</a:t>
              </a:r>
              <a:endParaRPr lang="en-US" sz="4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35F98BF-74AD-4FB6-8465-7819377E953F}"/>
                </a:ext>
              </a:extLst>
            </p:cNvPr>
            <p:cNvSpPr txBox="1"/>
            <p:nvPr/>
          </p:nvSpPr>
          <p:spPr>
            <a:xfrm>
              <a:off x="1904753" y="1762287"/>
              <a:ext cx="83417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5</a:t>
              </a:r>
              <a:endParaRPr lang="en-US" sz="4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C0ADBAF-A41E-4994-A367-B45F12C6318D}"/>
                </a:ext>
              </a:extLst>
            </p:cNvPr>
            <p:cNvSpPr txBox="1"/>
            <p:nvPr/>
          </p:nvSpPr>
          <p:spPr>
            <a:xfrm>
              <a:off x="1732915" y="973625"/>
              <a:ext cx="17378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6000" dirty="0"/>
                <a:t>__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15942" y="3384125"/>
            <a:ext cx="1737868" cy="2266489"/>
            <a:chOff x="1732915" y="603794"/>
            <a:chExt cx="1737868" cy="226648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D6A6D8B-E669-414D-BC07-894584DE2A07}"/>
                </a:ext>
              </a:extLst>
            </p:cNvPr>
            <p:cNvSpPr txBox="1"/>
            <p:nvPr/>
          </p:nvSpPr>
          <p:spPr>
            <a:xfrm>
              <a:off x="1895518" y="603794"/>
              <a:ext cx="834177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4</a:t>
              </a:r>
              <a:endParaRPr lang="en-US" sz="4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35F98BF-74AD-4FB6-8465-7819377E953F}"/>
                </a:ext>
              </a:extLst>
            </p:cNvPr>
            <p:cNvSpPr txBox="1"/>
            <p:nvPr/>
          </p:nvSpPr>
          <p:spPr>
            <a:xfrm>
              <a:off x="1904753" y="1762287"/>
              <a:ext cx="83417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7</a:t>
              </a:r>
              <a:endParaRPr lang="en-US" sz="4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C0ADBAF-A41E-4994-A367-B45F12C6318D}"/>
                </a:ext>
              </a:extLst>
            </p:cNvPr>
            <p:cNvSpPr txBox="1"/>
            <p:nvPr/>
          </p:nvSpPr>
          <p:spPr>
            <a:xfrm>
              <a:off x="1732915" y="973625"/>
              <a:ext cx="17378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6000" dirty="0"/>
                <a:t>__</a:t>
              </a:r>
              <a:endParaRPr lang="en-US" sz="280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6447815-640B-4BAF-A5BE-95B2B61D2A46}"/>
              </a:ext>
            </a:extLst>
          </p:cNvPr>
          <p:cNvSpPr txBox="1"/>
          <p:nvPr/>
        </p:nvSpPr>
        <p:spPr>
          <a:xfrm>
            <a:off x="541901" y="289039"/>
            <a:ext cx="6532218" cy="830997"/>
          </a:xfrm>
          <a:custGeom>
            <a:avLst/>
            <a:gdLst>
              <a:gd name="connsiteX0" fmla="*/ 0 w 5765167"/>
              <a:gd name="connsiteY0" fmla="*/ 0 h 1107996"/>
              <a:gd name="connsiteX1" fmla="*/ 5765167 w 5765167"/>
              <a:gd name="connsiteY1" fmla="*/ 0 h 1107996"/>
              <a:gd name="connsiteX2" fmla="*/ 5765167 w 5765167"/>
              <a:gd name="connsiteY2" fmla="*/ 1107996 h 1107996"/>
              <a:gd name="connsiteX3" fmla="*/ 0 w 5765167"/>
              <a:gd name="connsiteY3" fmla="*/ 1107996 h 1107996"/>
              <a:gd name="connsiteX4" fmla="*/ 0 w 5765167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5167" h="1107996" fill="none" extrusionOk="0">
                <a:moveTo>
                  <a:pt x="0" y="0"/>
                </a:moveTo>
                <a:cubicBezTo>
                  <a:pt x="1941994" y="-130320"/>
                  <a:pt x="3858514" y="-168609"/>
                  <a:pt x="5765167" y="0"/>
                </a:cubicBezTo>
                <a:cubicBezTo>
                  <a:pt x="5816098" y="196353"/>
                  <a:pt x="5768403" y="796174"/>
                  <a:pt x="5765167" y="1107996"/>
                </a:cubicBezTo>
                <a:cubicBezTo>
                  <a:pt x="3530299" y="1144931"/>
                  <a:pt x="2819382" y="1071924"/>
                  <a:pt x="0" y="1107996"/>
                </a:cubicBezTo>
                <a:cubicBezTo>
                  <a:pt x="95637" y="625468"/>
                  <a:pt x="-12812" y="365247"/>
                  <a:pt x="0" y="0"/>
                </a:cubicBezTo>
                <a:close/>
              </a:path>
              <a:path w="5765167" h="1107996" stroke="0" extrusionOk="0">
                <a:moveTo>
                  <a:pt x="0" y="0"/>
                </a:moveTo>
                <a:cubicBezTo>
                  <a:pt x="1310229" y="138493"/>
                  <a:pt x="4759768" y="-24767"/>
                  <a:pt x="5765167" y="0"/>
                </a:cubicBezTo>
                <a:cubicBezTo>
                  <a:pt x="5776232" y="114774"/>
                  <a:pt x="5827811" y="769476"/>
                  <a:pt x="5765167" y="1107996"/>
                </a:cubicBezTo>
                <a:cubicBezTo>
                  <a:pt x="5124552" y="1123762"/>
                  <a:pt x="2114802" y="1244616"/>
                  <a:pt x="0" y="1107996"/>
                </a:cubicBezTo>
                <a:cubicBezTo>
                  <a:pt x="72647" y="772634"/>
                  <a:pt x="-68473" y="552514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xmlns="" sd="376216583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Λέμε τα ονόματα τους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half Fraction fun, Eighths s free png | PNGFuel">
            <a:extLst>
              <a:ext uri="{FF2B5EF4-FFF2-40B4-BE49-F238E27FC236}">
                <a16:creationId xmlns:a16="http://schemas.microsoft.com/office/drawing/2014/main" xmlns="" id="{AC5ABBB4-8F8C-49F9-A16F-1E8E7349E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5" t="23066" r="21123" b="43253"/>
          <a:stretch/>
        </p:blipFill>
        <p:spPr bwMode="auto">
          <a:xfrm>
            <a:off x="413866" y="1470579"/>
            <a:ext cx="2362686" cy="211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ne half Fraction fun, Eighths s free png | PNGFuel">
            <a:extLst>
              <a:ext uri="{FF2B5EF4-FFF2-40B4-BE49-F238E27FC236}">
                <a16:creationId xmlns:a16="http://schemas.microsoft.com/office/drawing/2014/main" xmlns="" id="{F0A97A1B-DFFE-4298-A196-C735049BE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57305" r="60975" b="6051"/>
          <a:stretch/>
        </p:blipFill>
        <p:spPr bwMode="auto">
          <a:xfrm>
            <a:off x="6183980" y="2410823"/>
            <a:ext cx="2194126" cy="195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ne half Fraction fun, Eighths s free png | PNGFuel">
            <a:extLst>
              <a:ext uri="{FF2B5EF4-FFF2-40B4-BE49-F238E27FC236}">
                <a16:creationId xmlns:a16="http://schemas.microsoft.com/office/drawing/2014/main" xmlns="" id="{5BA5C49B-40B7-4600-8438-B2232558A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 t="23992" r="44356" b="42327"/>
          <a:stretch/>
        </p:blipFill>
        <p:spPr bwMode="auto">
          <a:xfrm>
            <a:off x="5631557" y="4861980"/>
            <a:ext cx="2665138" cy="141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ne half Fraction fun, Eighths s free png | PNGFuel">
            <a:extLst>
              <a:ext uri="{FF2B5EF4-FFF2-40B4-BE49-F238E27FC236}">
                <a16:creationId xmlns:a16="http://schemas.microsoft.com/office/drawing/2014/main" xmlns="" id="{903411F6-55BF-46F9-9C15-5B32C4176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4" t="57524" r="38314" b="5832"/>
          <a:stretch/>
        </p:blipFill>
        <p:spPr bwMode="auto">
          <a:xfrm>
            <a:off x="3487147" y="3284451"/>
            <a:ext cx="2003174" cy="19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ath Facts Clipart At Getdrawings - Transparent Fractions Clipart ...">
            <a:extLst>
              <a:ext uri="{FF2B5EF4-FFF2-40B4-BE49-F238E27FC236}">
                <a16:creationId xmlns:a16="http://schemas.microsoft.com/office/drawing/2014/main" xmlns="" id="{FBE56863-78C3-4ECA-B43B-711C25099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48" y="326767"/>
            <a:ext cx="2136037" cy="246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D486FD-ABF0-4244-9896-A1B9C77961BA}"/>
              </a:ext>
            </a:extLst>
          </p:cNvPr>
          <p:cNvSpPr txBox="1"/>
          <p:nvPr/>
        </p:nvSpPr>
        <p:spPr>
          <a:xfrm>
            <a:off x="6103198" y="579273"/>
            <a:ext cx="1721857" cy="769441"/>
          </a:xfrm>
          <a:custGeom>
            <a:avLst/>
            <a:gdLst>
              <a:gd name="connsiteX0" fmla="*/ 0 w 1721857"/>
              <a:gd name="connsiteY0" fmla="*/ 0 h 769441"/>
              <a:gd name="connsiteX1" fmla="*/ 573952 w 1721857"/>
              <a:gd name="connsiteY1" fmla="*/ 0 h 769441"/>
              <a:gd name="connsiteX2" fmla="*/ 1130686 w 1721857"/>
              <a:gd name="connsiteY2" fmla="*/ 0 h 769441"/>
              <a:gd name="connsiteX3" fmla="*/ 1721857 w 1721857"/>
              <a:gd name="connsiteY3" fmla="*/ 0 h 769441"/>
              <a:gd name="connsiteX4" fmla="*/ 1721857 w 1721857"/>
              <a:gd name="connsiteY4" fmla="*/ 392415 h 769441"/>
              <a:gd name="connsiteX5" fmla="*/ 1721857 w 1721857"/>
              <a:gd name="connsiteY5" fmla="*/ 769441 h 769441"/>
              <a:gd name="connsiteX6" fmla="*/ 1165123 w 1721857"/>
              <a:gd name="connsiteY6" fmla="*/ 769441 h 769441"/>
              <a:gd name="connsiteX7" fmla="*/ 591171 w 1721857"/>
              <a:gd name="connsiteY7" fmla="*/ 769441 h 769441"/>
              <a:gd name="connsiteX8" fmla="*/ 0 w 1721857"/>
              <a:gd name="connsiteY8" fmla="*/ 769441 h 769441"/>
              <a:gd name="connsiteX9" fmla="*/ 0 w 1721857"/>
              <a:gd name="connsiteY9" fmla="*/ 400109 h 769441"/>
              <a:gd name="connsiteX10" fmla="*/ 0 w 1721857"/>
              <a:gd name="connsiteY1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1857" h="769441" fill="none" extrusionOk="0">
                <a:moveTo>
                  <a:pt x="0" y="0"/>
                </a:moveTo>
                <a:cubicBezTo>
                  <a:pt x="146546" y="-42791"/>
                  <a:pt x="421032" y="38071"/>
                  <a:pt x="573952" y="0"/>
                </a:cubicBezTo>
                <a:cubicBezTo>
                  <a:pt x="726872" y="-38071"/>
                  <a:pt x="1012862" y="10557"/>
                  <a:pt x="1130686" y="0"/>
                </a:cubicBezTo>
                <a:cubicBezTo>
                  <a:pt x="1248510" y="-10557"/>
                  <a:pt x="1450914" y="18486"/>
                  <a:pt x="1721857" y="0"/>
                </a:cubicBezTo>
                <a:cubicBezTo>
                  <a:pt x="1768381" y="143563"/>
                  <a:pt x="1688806" y="247919"/>
                  <a:pt x="1721857" y="392415"/>
                </a:cubicBezTo>
                <a:cubicBezTo>
                  <a:pt x="1754908" y="536912"/>
                  <a:pt x="1693963" y="595407"/>
                  <a:pt x="1721857" y="769441"/>
                </a:cubicBezTo>
                <a:cubicBezTo>
                  <a:pt x="1488962" y="775783"/>
                  <a:pt x="1284413" y="727249"/>
                  <a:pt x="1165123" y="769441"/>
                </a:cubicBezTo>
                <a:cubicBezTo>
                  <a:pt x="1045833" y="811633"/>
                  <a:pt x="868075" y="742481"/>
                  <a:pt x="591171" y="769441"/>
                </a:cubicBezTo>
                <a:cubicBezTo>
                  <a:pt x="314267" y="796401"/>
                  <a:pt x="287399" y="743621"/>
                  <a:pt x="0" y="769441"/>
                </a:cubicBezTo>
                <a:cubicBezTo>
                  <a:pt x="-2482" y="663719"/>
                  <a:pt x="33852" y="569377"/>
                  <a:pt x="0" y="400109"/>
                </a:cubicBezTo>
                <a:cubicBezTo>
                  <a:pt x="-33852" y="230841"/>
                  <a:pt x="16922" y="175805"/>
                  <a:pt x="0" y="0"/>
                </a:cubicBezTo>
                <a:close/>
              </a:path>
              <a:path w="1721857" h="769441" stroke="0" extrusionOk="0">
                <a:moveTo>
                  <a:pt x="0" y="0"/>
                </a:moveTo>
                <a:cubicBezTo>
                  <a:pt x="218854" y="-56359"/>
                  <a:pt x="385891" y="7595"/>
                  <a:pt x="522297" y="0"/>
                </a:cubicBezTo>
                <a:cubicBezTo>
                  <a:pt x="658703" y="-7595"/>
                  <a:pt x="829846" y="40750"/>
                  <a:pt x="1044593" y="0"/>
                </a:cubicBezTo>
                <a:cubicBezTo>
                  <a:pt x="1259340" y="-40750"/>
                  <a:pt x="1562465" y="79407"/>
                  <a:pt x="1721857" y="0"/>
                </a:cubicBezTo>
                <a:cubicBezTo>
                  <a:pt x="1728252" y="160350"/>
                  <a:pt x="1695689" y="209668"/>
                  <a:pt x="1721857" y="369332"/>
                </a:cubicBezTo>
                <a:cubicBezTo>
                  <a:pt x="1748025" y="528996"/>
                  <a:pt x="1706404" y="687094"/>
                  <a:pt x="1721857" y="769441"/>
                </a:cubicBezTo>
                <a:cubicBezTo>
                  <a:pt x="1523081" y="826865"/>
                  <a:pt x="1330779" y="710608"/>
                  <a:pt x="1147905" y="769441"/>
                </a:cubicBezTo>
                <a:cubicBezTo>
                  <a:pt x="965031" y="828274"/>
                  <a:pt x="684188" y="722972"/>
                  <a:pt x="539515" y="769441"/>
                </a:cubicBezTo>
                <a:cubicBezTo>
                  <a:pt x="394842" y="815910"/>
                  <a:pt x="141478" y="755350"/>
                  <a:pt x="0" y="769441"/>
                </a:cubicBezTo>
                <a:cubicBezTo>
                  <a:pt x="-30411" y="638432"/>
                  <a:pt x="22796" y="503678"/>
                  <a:pt x="0" y="384721"/>
                </a:cubicBezTo>
                <a:cubicBezTo>
                  <a:pt x="-22796" y="265764"/>
                  <a:pt x="18520" y="9951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714749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l-G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ΜΙΣΟ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ECA5316-3696-4429-B12F-3DCD25A8FBF2}"/>
              </a:ext>
            </a:extLst>
          </p:cNvPr>
          <p:cNvSpPr txBox="1"/>
          <p:nvPr/>
        </p:nvSpPr>
        <p:spPr>
          <a:xfrm>
            <a:off x="8264032" y="1694293"/>
            <a:ext cx="3437794" cy="769441"/>
          </a:xfrm>
          <a:custGeom>
            <a:avLst/>
            <a:gdLst>
              <a:gd name="connsiteX0" fmla="*/ 0 w 3437794"/>
              <a:gd name="connsiteY0" fmla="*/ 0 h 769441"/>
              <a:gd name="connsiteX1" fmla="*/ 538588 w 3437794"/>
              <a:gd name="connsiteY1" fmla="*/ 0 h 769441"/>
              <a:gd name="connsiteX2" fmla="*/ 1008420 w 3437794"/>
              <a:gd name="connsiteY2" fmla="*/ 0 h 769441"/>
              <a:gd name="connsiteX3" fmla="*/ 1650141 w 3437794"/>
              <a:gd name="connsiteY3" fmla="*/ 0 h 769441"/>
              <a:gd name="connsiteX4" fmla="*/ 2188729 w 3437794"/>
              <a:gd name="connsiteY4" fmla="*/ 0 h 769441"/>
              <a:gd name="connsiteX5" fmla="*/ 2692939 w 3437794"/>
              <a:gd name="connsiteY5" fmla="*/ 0 h 769441"/>
              <a:gd name="connsiteX6" fmla="*/ 3437794 w 3437794"/>
              <a:gd name="connsiteY6" fmla="*/ 0 h 769441"/>
              <a:gd name="connsiteX7" fmla="*/ 3437794 w 3437794"/>
              <a:gd name="connsiteY7" fmla="*/ 377026 h 769441"/>
              <a:gd name="connsiteX8" fmla="*/ 3437794 w 3437794"/>
              <a:gd name="connsiteY8" fmla="*/ 769441 h 769441"/>
              <a:gd name="connsiteX9" fmla="*/ 2967962 w 3437794"/>
              <a:gd name="connsiteY9" fmla="*/ 769441 h 769441"/>
              <a:gd name="connsiteX10" fmla="*/ 2394996 w 3437794"/>
              <a:gd name="connsiteY10" fmla="*/ 769441 h 769441"/>
              <a:gd name="connsiteX11" fmla="*/ 1753275 w 3437794"/>
              <a:gd name="connsiteY11" fmla="*/ 769441 h 769441"/>
              <a:gd name="connsiteX12" fmla="*/ 1145931 w 3437794"/>
              <a:gd name="connsiteY12" fmla="*/ 769441 h 769441"/>
              <a:gd name="connsiteX13" fmla="*/ 538588 w 3437794"/>
              <a:gd name="connsiteY13" fmla="*/ 769441 h 769441"/>
              <a:gd name="connsiteX14" fmla="*/ 0 w 3437794"/>
              <a:gd name="connsiteY14" fmla="*/ 769441 h 769441"/>
              <a:gd name="connsiteX15" fmla="*/ 0 w 3437794"/>
              <a:gd name="connsiteY15" fmla="*/ 369332 h 769441"/>
              <a:gd name="connsiteX16" fmla="*/ 0 w 3437794"/>
              <a:gd name="connsiteY16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37794" h="769441" fill="none" extrusionOk="0">
                <a:moveTo>
                  <a:pt x="0" y="0"/>
                </a:moveTo>
                <a:cubicBezTo>
                  <a:pt x="137930" y="-14526"/>
                  <a:pt x="380524" y="10575"/>
                  <a:pt x="538588" y="0"/>
                </a:cubicBezTo>
                <a:cubicBezTo>
                  <a:pt x="696652" y="-10575"/>
                  <a:pt x="793134" y="17572"/>
                  <a:pt x="1008420" y="0"/>
                </a:cubicBezTo>
                <a:cubicBezTo>
                  <a:pt x="1223706" y="-17572"/>
                  <a:pt x="1465492" y="13425"/>
                  <a:pt x="1650141" y="0"/>
                </a:cubicBezTo>
                <a:cubicBezTo>
                  <a:pt x="1834790" y="-13425"/>
                  <a:pt x="2027142" y="40052"/>
                  <a:pt x="2188729" y="0"/>
                </a:cubicBezTo>
                <a:cubicBezTo>
                  <a:pt x="2350316" y="-40052"/>
                  <a:pt x="2543940" y="24161"/>
                  <a:pt x="2692939" y="0"/>
                </a:cubicBezTo>
                <a:cubicBezTo>
                  <a:pt x="2841938" y="-24161"/>
                  <a:pt x="3075823" y="89198"/>
                  <a:pt x="3437794" y="0"/>
                </a:cubicBezTo>
                <a:cubicBezTo>
                  <a:pt x="3466830" y="94809"/>
                  <a:pt x="3422678" y="227603"/>
                  <a:pt x="3437794" y="377026"/>
                </a:cubicBezTo>
                <a:cubicBezTo>
                  <a:pt x="3452910" y="526449"/>
                  <a:pt x="3421737" y="595856"/>
                  <a:pt x="3437794" y="769441"/>
                </a:cubicBezTo>
                <a:cubicBezTo>
                  <a:pt x="3204941" y="781234"/>
                  <a:pt x="3136675" y="754503"/>
                  <a:pt x="2967962" y="769441"/>
                </a:cubicBezTo>
                <a:cubicBezTo>
                  <a:pt x="2799249" y="784379"/>
                  <a:pt x="2649000" y="757519"/>
                  <a:pt x="2394996" y="769441"/>
                </a:cubicBezTo>
                <a:cubicBezTo>
                  <a:pt x="2140992" y="781363"/>
                  <a:pt x="2009727" y="767822"/>
                  <a:pt x="1753275" y="769441"/>
                </a:cubicBezTo>
                <a:cubicBezTo>
                  <a:pt x="1496823" y="771060"/>
                  <a:pt x="1281130" y="707568"/>
                  <a:pt x="1145931" y="769441"/>
                </a:cubicBezTo>
                <a:cubicBezTo>
                  <a:pt x="1010732" y="831314"/>
                  <a:pt x="675930" y="706877"/>
                  <a:pt x="538588" y="769441"/>
                </a:cubicBezTo>
                <a:cubicBezTo>
                  <a:pt x="401246" y="832005"/>
                  <a:pt x="200024" y="714933"/>
                  <a:pt x="0" y="769441"/>
                </a:cubicBezTo>
                <a:cubicBezTo>
                  <a:pt x="-23986" y="607603"/>
                  <a:pt x="3538" y="560906"/>
                  <a:pt x="0" y="369332"/>
                </a:cubicBezTo>
                <a:cubicBezTo>
                  <a:pt x="-3538" y="177758"/>
                  <a:pt x="30268" y="75203"/>
                  <a:pt x="0" y="0"/>
                </a:cubicBezTo>
                <a:close/>
              </a:path>
              <a:path w="3437794" h="769441" stroke="0" extrusionOk="0">
                <a:moveTo>
                  <a:pt x="0" y="0"/>
                </a:moveTo>
                <a:cubicBezTo>
                  <a:pt x="134484" y="-33209"/>
                  <a:pt x="267621" y="12421"/>
                  <a:pt x="469832" y="0"/>
                </a:cubicBezTo>
                <a:cubicBezTo>
                  <a:pt x="672043" y="-12421"/>
                  <a:pt x="801885" y="598"/>
                  <a:pt x="939664" y="0"/>
                </a:cubicBezTo>
                <a:cubicBezTo>
                  <a:pt x="1077443" y="-598"/>
                  <a:pt x="1339102" y="5971"/>
                  <a:pt x="1547007" y="0"/>
                </a:cubicBezTo>
                <a:cubicBezTo>
                  <a:pt x="1754912" y="-5971"/>
                  <a:pt x="1896183" y="21273"/>
                  <a:pt x="2051217" y="0"/>
                </a:cubicBezTo>
                <a:cubicBezTo>
                  <a:pt x="2206251" y="-21273"/>
                  <a:pt x="2411032" y="32794"/>
                  <a:pt x="2555427" y="0"/>
                </a:cubicBezTo>
                <a:cubicBezTo>
                  <a:pt x="2699822" y="-32794"/>
                  <a:pt x="3219371" y="45814"/>
                  <a:pt x="3437794" y="0"/>
                </a:cubicBezTo>
                <a:cubicBezTo>
                  <a:pt x="3449293" y="110850"/>
                  <a:pt x="3403030" y="289371"/>
                  <a:pt x="3437794" y="369332"/>
                </a:cubicBezTo>
                <a:cubicBezTo>
                  <a:pt x="3472558" y="449293"/>
                  <a:pt x="3435905" y="594244"/>
                  <a:pt x="3437794" y="769441"/>
                </a:cubicBezTo>
                <a:cubicBezTo>
                  <a:pt x="3231501" y="828570"/>
                  <a:pt x="3117412" y="726229"/>
                  <a:pt x="2864828" y="769441"/>
                </a:cubicBezTo>
                <a:cubicBezTo>
                  <a:pt x="2612244" y="812653"/>
                  <a:pt x="2521962" y="737820"/>
                  <a:pt x="2257485" y="769441"/>
                </a:cubicBezTo>
                <a:cubicBezTo>
                  <a:pt x="1993008" y="801062"/>
                  <a:pt x="1998317" y="762975"/>
                  <a:pt x="1787653" y="769441"/>
                </a:cubicBezTo>
                <a:cubicBezTo>
                  <a:pt x="1576989" y="775907"/>
                  <a:pt x="1459724" y="745152"/>
                  <a:pt x="1317821" y="769441"/>
                </a:cubicBezTo>
                <a:cubicBezTo>
                  <a:pt x="1175918" y="793730"/>
                  <a:pt x="1081896" y="726571"/>
                  <a:pt x="847989" y="769441"/>
                </a:cubicBezTo>
                <a:cubicBezTo>
                  <a:pt x="614082" y="812311"/>
                  <a:pt x="332531" y="746627"/>
                  <a:pt x="0" y="769441"/>
                </a:cubicBezTo>
                <a:cubicBezTo>
                  <a:pt x="-13431" y="633580"/>
                  <a:pt x="7064" y="545002"/>
                  <a:pt x="0" y="384721"/>
                </a:cubicBezTo>
                <a:cubicBezTo>
                  <a:pt x="-7064" y="224440"/>
                  <a:pt x="30260" y="144815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714749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l-G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ΕΝΑ ΔΕΥΤΕΡΟ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54F936F-D720-4E77-B778-A8AEDE041B6F}"/>
              </a:ext>
            </a:extLst>
          </p:cNvPr>
          <p:cNvGrpSpPr/>
          <p:nvPr/>
        </p:nvGrpSpPr>
        <p:grpSpPr>
          <a:xfrm>
            <a:off x="973599" y="4157071"/>
            <a:ext cx="2180774" cy="1869898"/>
            <a:chOff x="6241938" y="4549563"/>
            <a:chExt cx="2180774" cy="1869898"/>
          </a:xfrm>
        </p:grpSpPr>
        <p:pic>
          <p:nvPicPr>
            <p:cNvPr id="5122" name="Picture 2" descr="44++ cliparts | 3 Flower Clipart | Yespress.info">
              <a:extLst>
                <a:ext uri="{FF2B5EF4-FFF2-40B4-BE49-F238E27FC236}">
                  <a16:creationId xmlns:a16="http://schemas.microsoft.com/office/drawing/2014/main" xmlns="" id="{A4F2FF06-93CF-4811-98AE-18827F8E7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938" y="4861861"/>
              <a:ext cx="1047745" cy="1466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44++ cliparts | 3 Flower Clipart | Yespress.info">
              <a:extLst>
                <a:ext uri="{FF2B5EF4-FFF2-40B4-BE49-F238E27FC236}">
                  <a16:creationId xmlns:a16="http://schemas.microsoft.com/office/drawing/2014/main" xmlns="" id="{5D7DD282-A54D-4CD6-ABDC-38AB8D106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967" y="4831475"/>
              <a:ext cx="1047745" cy="1466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6463618D-FCEE-4292-80C4-ABCC5A7D99BD}"/>
                </a:ext>
              </a:extLst>
            </p:cNvPr>
            <p:cNvSpPr/>
            <p:nvPr/>
          </p:nvSpPr>
          <p:spPr>
            <a:xfrm>
              <a:off x="7289683" y="4549563"/>
              <a:ext cx="1133029" cy="1869898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DB7F25B-3D77-4E22-AF10-2697D2CFFE6E}"/>
              </a:ext>
            </a:extLst>
          </p:cNvPr>
          <p:cNvGrpSpPr/>
          <p:nvPr/>
        </p:nvGrpSpPr>
        <p:grpSpPr>
          <a:xfrm>
            <a:off x="9005925" y="3908934"/>
            <a:ext cx="2598156" cy="2509546"/>
            <a:chOff x="6909331" y="3961045"/>
            <a:chExt cx="2598156" cy="250954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B17F9B4-245E-4591-9396-D86D7299DA5A}"/>
                </a:ext>
              </a:extLst>
            </p:cNvPr>
            <p:cNvGrpSpPr/>
            <p:nvPr/>
          </p:nvGrpSpPr>
          <p:grpSpPr>
            <a:xfrm>
              <a:off x="6909331" y="4219987"/>
              <a:ext cx="2598156" cy="2250604"/>
              <a:chOff x="5780327" y="3690693"/>
              <a:chExt cx="2598156" cy="2250604"/>
            </a:xfrm>
          </p:grpSpPr>
          <p:pic>
            <p:nvPicPr>
              <p:cNvPr id="28" name="Picture 4" descr="Fractions on Number Lines - v2 - YouTube">
                <a:extLst>
                  <a:ext uri="{FF2B5EF4-FFF2-40B4-BE49-F238E27FC236}">
                    <a16:creationId xmlns:a16="http://schemas.microsoft.com/office/drawing/2014/main" xmlns="" id="{321B6812-7696-463D-84C8-E11AE997AE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15" t="36463" r="76106" b="37824"/>
              <a:stretch/>
            </p:blipFill>
            <p:spPr bwMode="auto">
              <a:xfrm>
                <a:off x="5780328" y="3690693"/>
                <a:ext cx="2362686" cy="1763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Fractions on Number Lines - v2 - YouTube">
                <a:extLst>
                  <a:ext uri="{FF2B5EF4-FFF2-40B4-BE49-F238E27FC236}">
                    <a16:creationId xmlns:a16="http://schemas.microsoft.com/office/drawing/2014/main" xmlns="" id="{1EE4C6CD-BD2C-42A6-8FE1-D1AE2513C1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" t="62898" r="88771" b="16967"/>
              <a:stretch/>
            </p:blipFill>
            <p:spPr bwMode="auto">
              <a:xfrm>
                <a:off x="5780327" y="5345289"/>
                <a:ext cx="514383" cy="596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4" descr="Fractions on Number Lines - v2 - YouTube">
                <a:extLst>
                  <a:ext uri="{FF2B5EF4-FFF2-40B4-BE49-F238E27FC236}">
                    <a16:creationId xmlns:a16="http://schemas.microsoft.com/office/drawing/2014/main" xmlns="" id="{7CD653BC-6725-4B44-A709-9A8D7A97B4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819" t="62158" r="1406" b="17707"/>
              <a:stretch/>
            </p:blipFill>
            <p:spPr bwMode="auto">
              <a:xfrm>
                <a:off x="7864100" y="5162478"/>
                <a:ext cx="514383" cy="596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Arrow: Circular 26">
              <a:extLst>
                <a:ext uri="{FF2B5EF4-FFF2-40B4-BE49-F238E27FC236}">
                  <a16:creationId xmlns:a16="http://schemas.microsoft.com/office/drawing/2014/main" xmlns="" id="{02BAE5BB-2DA2-446B-80B7-8A17DFF54845}"/>
                </a:ext>
              </a:extLst>
            </p:cNvPr>
            <p:cNvSpPr/>
            <p:nvPr/>
          </p:nvSpPr>
          <p:spPr>
            <a:xfrm>
              <a:off x="6992107" y="3961045"/>
              <a:ext cx="1320269" cy="1408734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5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C0E6D3-A1A3-4CBF-A23D-CA230E5B9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9" t="3252" r="31037" b="27218"/>
          <a:stretch/>
        </p:blipFill>
        <p:spPr>
          <a:xfrm>
            <a:off x="1377334" y="1337869"/>
            <a:ext cx="1444978" cy="1490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6A2464-FCDD-4D13-B947-6338A47325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8" t="7388" r="41427" b="32741"/>
          <a:stretch/>
        </p:blipFill>
        <p:spPr>
          <a:xfrm>
            <a:off x="2997163" y="2922798"/>
            <a:ext cx="2336801" cy="20135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212EFD7-4C74-4548-BA76-0FE212F2F944}"/>
              </a:ext>
            </a:extLst>
          </p:cNvPr>
          <p:cNvGrpSpPr/>
          <p:nvPr/>
        </p:nvGrpSpPr>
        <p:grpSpPr>
          <a:xfrm>
            <a:off x="1454259" y="5166329"/>
            <a:ext cx="3549618" cy="1162756"/>
            <a:chOff x="1047503" y="4763911"/>
            <a:chExt cx="3549618" cy="11627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913532E4-35B8-4F4E-806E-F65CC64E6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7503" y="4933244"/>
              <a:ext cx="1183206" cy="86554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5C18FAB-1AF5-4110-BDD7-213CD6194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0709" y="4933244"/>
              <a:ext cx="1183206" cy="86554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0ED84AFB-8564-44CE-8770-2851017F2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3915" y="4933244"/>
              <a:ext cx="1183206" cy="865541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4951D40-5646-45AC-A9AE-CF5ACE70580A}"/>
                </a:ext>
              </a:extLst>
            </p:cNvPr>
            <p:cNvSpPr/>
            <p:nvPr/>
          </p:nvSpPr>
          <p:spPr>
            <a:xfrm>
              <a:off x="3413915" y="4763911"/>
              <a:ext cx="1183206" cy="1162756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777FC8D-B2F4-4A9D-AF23-2935EAF442C1}"/>
              </a:ext>
            </a:extLst>
          </p:cNvPr>
          <p:cNvGrpSpPr/>
          <p:nvPr/>
        </p:nvGrpSpPr>
        <p:grpSpPr>
          <a:xfrm>
            <a:off x="7525151" y="3834169"/>
            <a:ext cx="3636149" cy="2509546"/>
            <a:chOff x="6909331" y="3961045"/>
            <a:chExt cx="3636149" cy="250954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5B6BA3AB-3722-4485-A40F-FCE76CF06A2F}"/>
                </a:ext>
              </a:extLst>
            </p:cNvPr>
            <p:cNvGrpSpPr/>
            <p:nvPr/>
          </p:nvGrpSpPr>
          <p:grpSpPr>
            <a:xfrm>
              <a:off x="6909331" y="4219987"/>
              <a:ext cx="3636149" cy="2250604"/>
              <a:chOff x="5780327" y="3690693"/>
              <a:chExt cx="3636149" cy="2250604"/>
            </a:xfrm>
          </p:grpSpPr>
          <p:pic>
            <p:nvPicPr>
              <p:cNvPr id="4100" name="Picture 4" descr="Fractions on Number Lines - v2 - YouTube">
                <a:extLst>
                  <a:ext uri="{FF2B5EF4-FFF2-40B4-BE49-F238E27FC236}">
                    <a16:creationId xmlns:a16="http://schemas.microsoft.com/office/drawing/2014/main" xmlns="" id="{CDB1AF27-9C1B-491A-833B-4733FCACFD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15" t="36463" r="66977" b="37824"/>
              <a:stretch/>
            </p:blipFill>
            <p:spPr bwMode="auto">
              <a:xfrm>
                <a:off x="5780328" y="3690693"/>
                <a:ext cx="3475640" cy="1763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Fractions on Number Lines - v2 - YouTube">
                <a:extLst>
                  <a:ext uri="{FF2B5EF4-FFF2-40B4-BE49-F238E27FC236}">
                    <a16:creationId xmlns:a16="http://schemas.microsoft.com/office/drawing/2014/main" xmlns="" id="{0FF0FFE4-B0E7-4E00-BEA1-7E0D8BC24A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" t="62898" r="88771" b="16967"/>
              <a:stretch/>
            </p:blipFill>
            <p:spPr bwMode="auto">
              <a:xfrm>
                <a:off x="5780327" y="5345289"/>
                <a:ext cx="514383" cy="596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Fractions on Number Lines - v2 - YouTube">
                <a:extLst>
                  <a:ext uri="{FF2B5EF4-FFF2-40B4-BE49-F238E27FC236}">
                    <a16:creationId xmlns:a16="http://schemas.microsoft.com/office/drawing/2014/main" xmlns="" id="{11F92353-58FB-4D62-A6EA-E362682A6E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819" t="62158" r="1406" b="17707"/>
              <a:stretch/>
            </p:blipFill>
            <p:spPr bwMode="auto">
              <a:xfrm>
                <a:off x="8902093" y="5202035"/>
                <a:ext cx="514383" cy="596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Arrow: Circular 18">
              <a:extLst>
                <a:ext uri="{FF2B5EF4-FFF2-40B4-BE49-F238E27FC236}">
                  <a16:creationId xmlns:a16="http://schemas.microsoft.com/office/drawing/2014/main" xmlns="" id="{D00D1FF5-3F26-4C64-BA1A-4CED64D5832B}"/>
                </a:ext>
              </a:extLst>
            </p:cNvPr>
            <p:cNvSpPr/>
            <p:nvPr/>
          </p:nvSpPr>
          <p:spPr>
            <a:xfrm>
              <a:off x="6992107" y="3961045"/>
              <a:ext cx="1320269" cy="1408734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A53F3AE-0733-4508-8A4B-00A635AA3A23}"/>
              </a:ext>
            </a:extLst>
          </p:cNvPr>
          <p:cNvGrpSpPr/>
          <p:nvPr/>
        </p:nvGrpSpPr>
        <p:grpSpPr>
          <a:xfrm>
            <a:off x="5003877" y="631638"/>
            <a:ext cx="2135505" cy="2534285"/>
            <a:chOff x="0" y="0"/>
            <a:chExt cx="2135505" cy="253428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91613EEA-1F99-4B98-A115-B51A4FD15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7" b="94461" l="3000" r="93000">
                          <a14:foregroundMark x1="7543" y1="47136" x2="7000" y2="49271"/>
                          <a14:foregroundMark x1="5046" y1="43197" x2="3333" y2="49563"/>
                          <a14:foregroundMark x1="93000" y1="46939" x2="93000" y2="58309"/>
                          <a14:foregroundMark x1="48333" y1="6997" x2="60667" y2="7580"/>
                          <a14:foregroundMark x1="71667" y1="6122" x2="54000" y2="3207"/>
                          <a14:foregroundMark x1="54000" y1="3207" x2="38000" y2="4956"/>
                          <a14:foregroundMark x1="59333" y1="87172" x2="44000" y2="94461"/>
                          <a14:foregroundMark x1="44000" y1="94461" x2="41333" y2="87464"/>
                          <a14:backgroundMark x1="13333" y1="41691" x2="20333" y2="43732"/>
                          <a14:backgroundMark x1="23000" y1="39359" x2="27667" y2="43149"/>
                          <a14:backgroundMark x1="16000" y1="37026" x2="5333" y2="43440"/>
                          <a14:backgroundMark x1="9000" y1="38192" x2="23000" y2="41399"/>
                          <a14:backgroundMark x1="77333" y1="43149" x2="95333" y2="42566"/>
                          <a14:backgroundMark x1="95333" y1="42566" x2="97667" y2="42566"/>
                          <a14:backgroundMark x1="69000" y1="45773" x2="77667" y2="41691"/>
                          <a14:backgroundMark x1="62000" y1="46064" x2="79667" y2="46064"/>
                          <a14:backgroundMark x1="79667" y1="46064" x2="91667" y2="47230"/>
                          <a14:backgroundMark x1="31000" y1="41108" x2="43333" y2="45481"/>
                          <a14:backgroundMark x1="30333" y1="41108" x2="41000" y2="48105"/>
                          <a14:backgroundMark x1="27000" y1="40525" x2="32667" y2="47230"/>
                          <a14:backgroundMark x1="27667" y1="42274" x2="9000" y2="42566"/>
                          <a14:backgroundMark x1="9000" y1="42566" x2="24667" y2="44606"/>
                          <a14:backgroundMark x1="24667" y1="43440" x2="7667" y2="42566"/>
                          <a14:backgroundMark x1="7667" y1="42566" x2="26000" y2="45773"/>
                          <a14:backgroundMark x1="26000" y1="45773" x2="43000" y2="45190"/>
                          <a14:backgroundMark x1="43000" y1="45190" x2="64000" y2="47522"/>
                          <a14:backgroundMark x1="30333" y1="41691" x2="24000" y2="40816"/>
                          <a14:backgroundMark x1="27000" y1="37609" x2="25333" y2="37901"/>
                          <a14:backgroundMark x1="31333" y1="42566" x2="28333" y2="39067"/>
                          <a14:backgroundMark x1="76667" y1="40816" x2="69333" y2="446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01" r="14999" b="54519"/>
            <a:stretch/>
          </p:blipFill>
          <p:spPr bwMode="auto">
            <a:xfrm>
              <a:off x="371475" y="1409700"/>
              <a:ext cx="1276350" cy="11245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Math Facts Clipart At Getdrawings - Transparent Fractions Clipart ...">
              <a:extLst>
                <a:ext uri="{FF2B5EF4-FFF2-40B4-BE49-F238E27FC236}">
                  <a16:creationId xmlns:a16="http://schemas.microsoft.com/office/drawing/2014/main" xmlns="" id="{FBE56863-78C3-4ECA-B43B-711C25099B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90" b="89627" l="1914" r="96651">
                          <a14:foregroundMark x1="7177" y1="42739" x2="6699" y2="53942"/>
                          <a14:foregroundMark x1="30144" y1="7884" x2="55024" y2="8714"/>
                          <a14:foregroundMark x1="55024" y1="8714" x2="57895" y2="8299"/>
                          <a14:foregroundMark x1="96651" y1="38589" x2="91866" y2="35270"/>
                          <a14:foregroundMark x1="44976" y1="3320" x2="52153" y2="2490"/>
                          <a14:foregroundMark x1="1914" y1="44398" x2="2392" y2="53527"/>
                          <a14:backgroundMark x1="33971" y1="59751" x2="56459" y2="57676"/>
                          <a14:backgroundMark x1="56459" y1="57676" x2="78947" y2="60166"/>
                          <a14:backgroundMark x1="78947" y1="60166" x2="72249" y2="56017"/>
                          <a14:backgroundMark x1="35407" y1="59336" x2="41148" y2="57261"/>
                          <a14:backgroundMark x1="63158" y1="56432" x2="74641" y2="56017"/>
                          <a14:backgroundMark x1="68421" y1="56432" x2="66986" y2="54772"/>
                          <a14:backgroundMark x1="59809" y1="55187" x2="69378" y2="547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71"/>
            <a:stretch/>
          </p:blipFill>
          <p:spPr bwMode="auto">
            <a:xfrm>
              <a:off x="0" y="0"/>
              <a:ext cx="2135505" cy="14954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3A9D6E8-C2FD-42E2-A222-C94F946047B3}"/>
              </a:ext>
            </a:extLst>
          </p:cNvPr>
          <p:cNvSpPr txBox="1"/>
          <p:nvPr/>
        </p:nvSpPr>
        <p:spPr>
          <a:xfrm>
            <a:off x="7782342" y="1243905"/>
            <a:ext cx="3378958" cy="923330"/>
          </a:xfrm>
          <a:custGeom>
            <a:avLst/>
            <a:gdLst>
              <a:gd name="connsiteX0" fmla="*/ 0 w 3378958"/>
              <a:gd name="connsiteY0" fmla="*/ 0 h 923330"/>
              <a:gd name="connsiteX1" fmla="*/ 529370 w 3378958"/>
              <a:gd name="connsiteY1" fmla="*/ 0 h 923330"/>
              <a:gd name="connsiteX2" fmla="*/ 991161 w 3378958"/>
              <a:gd name="connsiteY2" fmla="*/ 0 h 923330"/>
              <a:gd name="connsiteX3" fmla="*/ 1621900 w 3378958"/>
              <a:gd name="connsiteY3" fmla="*/ 0 h 923330"/>
              <a:gd name="connsiteX4" fmla="*/ 2151270 w 3378958"/>
              <a:gd name="connsiteY4" fmla="*/ 0 h 923330"/>
              <a:gd name="connsiteX5" fmla="*/ 2646850 w 3378958"/>
              <a:gd name="connsiteY5" fmla="*/ 0 h 923330"/>
              <a:gd name="connsiteX6" fmla="*/ 3378958 w 3378958"/>
              <a:gd name="connsiteY6" fmla="*/ 0 h 923330"/>
              <a:gd name="connsiteX7" fmla="*/ 3378958 w 3378958"/>
              <a:gd name="connsiteY7" fmla="*/ 452432 h 923330"/>
              <a:gd name="connsiteX8" fmla="*/ 3378958 w 3378958"/>
              <a:gd name="connsiteY8" fmla="*/ 923330 h 923330"/>
              <a:gd name="connsiteX9" fmla="*/ 2917167 w 3378958"/>
              <a:gd name="connsiteY9" fmla="*/ 923330 h 923330"/>
              <a:gd name="connsiteX10" fmla="*/ 2354007 w 3378958"/>
              <a:gd name="connsiteY10" fmla="*/ 923330 h 923330"/>
              <a:gd name="connsiteX11" fmla="*/ 1723269 w 3378958"/>
              <a:gd name="connsiteY11" fmla="*/ 923330 h 923330"/>
              <a:gd name="connsiteX12" fmla="*/ 1126319 w 3378958"/>
              <a:gd name="connsiteY12" fmla="*/ 923330 h 923330"/>
              <a:gd name="connsiteX13" fmla="*/ 529370 w 3378958"/>
              <a:gd name="connsiteY13" fmla="*/ 923330 h 923330"/>
              <a:gd name="connsiteX14" fmla="*/ 0 w 3378958"/>
              <a:gd name="connsiteY14" fmla="*/ 923330 h 923330"/>
              <a:gd name="connsiteX15" fmla="*/ 0 w 3378958"/>
              <a:gd name="connsiteY15" fmla="*/ 443198 h 923330"/>
              <a:gd name="connsiteX16" fmla="*/ 0 w 3378958"/>
              <a:gd name="connsiteY16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78958" h="923330" fill="none" extrusionOk="0">
                <a:moveTo>
                  <a:pt x="0" y="0"/>
                </a:moveTo>
                <a:cubicBezTo>
                  <a:pt x="198656" y="-32879"/>
                  <a:pt x="393669" y="20728"/>
                  <a:pt x="529370" y="0"/>
                </a:cubicBezTo>
                <a:cubicBezTo>
                  <a:pt x="665071" y="-20728"/>
                  <a:pt x="841925" y="38245"/>
                  <a:pt x="991161" y="0"/>
                </a:cubicBezTo>
                <a:cubicBezTo>
                  <a:pt x="1140397" y="-38245"/>
                  <a:pt x="1372907" y="57643"/>
                  <a:pt x="1621900" y="0"/>
                </a:cubicBezTo>
                <a:cubicBezTo>
                  <a:pt x="1870893" y="-57643"/>
                  <a:pt x="1977992" y="48269"/>
                  <a:pt x="2151270" y="0"/>
                </a:cubicBezTo>
                <a:cubicBezTo>
                  <a:pt x="2324548" y="-48269"/>
                  <a:pt x="2411389" y="51623"/>
                  <a:pt x="2646850" y="0"/>
                </a:cubicBezTo>
                <a:cubicBezTo>
                  <a:pt x="2882311" y="-51623"/>
                  <a:pt x="3222300" y="4910"/>
                  <a:pt x="3378958" y="0"/>
                </a:cubicBezTo>
                <a:cubicBezTo>
                  <a:pt x="3406071" y="221808"/>
                  <a:pt x="3370189" y="264116"/>
                  <a:pt x="3378958" y="452432"/>
                </a:cubicBezTo>
                <a:cubicBezTo>
                  <a:pt x="3387727" y="640748"/>
                  <a:pt x="3372319" y="785562"/>
                  <a:pt x="3378958" y="923330"/>
                </a:cubicBezTo>
                <a:cubicBezTo>
                  <a:pt x="3194087" y="962881"/>
                  <a:pt x="3124123" y="891948"/>
                  <a:pt x="2917167" y="923330"/>
                </a:cubicBezTo>
                <a:cubicBezTo>
                  <a:pt x="2710211" y="954712"/>
                  <a:pt x="2567816" y="904953"/>
                  <a:pt x="2354007" y="923330"/>
                </a:cubicBezTo>
                <a:cubicBezTo>
                  <a:pt x="2140198" y="941707"/>
                  <a:pt x="1952732" y="866168"/>
                  <a:pt x="1723269" y="923330"/>
                </a:cubicBezTo>
                <a:cubicBezTo>
                  <a:pt x="1493806" y="980492"/>
                  <a:pt x="1315010" y="909822"/>
                  <a:pt x="1126319" y="923330"/>
                </a:cubicBezTo>
                <a:cubicBezTo>
                  <a:pt x="937628" y="936838"/>
                  <a:pt x="764374" y="922625"/>
                  <a:pt x="529370" y="923330"/>
                </a:cubicBezTo>
                <a:cubicBezTo>
                  <a:pt x="294366" y="924035"/>
                  <a:pt x="244988" y="908185"/>
                  <a:pt x="0" y="923330"/>
                </a:cubicBezTo>
                <a:cubicBezTo>
                  <a:pt x="-55763" y="724127"/>
                  <a:pt x="3207" y="629493"/>
                  <a:pt x="0" y="443198"/>
                </a:cubicBezTo>
                <a:cubicBezTo>
                  <a:pt x="-3207" y="256903"/>
                  <a:pt x="42768" y="102382"/>
                  <a:pt x="0" y="0"/>
                </a:cubicBezTo>
                <a:close/>
              </a:path>
              <a:path w="3378958" h="923330" stroke="0" extrusionOk="0">
                <a:moveTo>
                  <a:pt x="0" y="0"/>
                </a:moveTo>
                <a:cubicBezTo>
                  <a:pt x="176503" y="-53030"/>
                  <a:pt x="295207" y="29726"/>
                  <a:pt x="461791" y="0"/>
                </a:cubicBezTo>
                <a:cubicBezTo>
                  <a:pt x="628375" y="-29726"/>
                  <a:pt x="776846" y="27837"/>
                  <a:pt x="923582" y="0"/>
                </a:cubicBezTo>
                <a:cubicBezTo>
                  <a:pt x="1070318" y="-27837"/>
                  <a:pt x="1281113" y="57610"/>
                  <a:pt x="1520531" y="0"/>
                </a:cubicBezTo>
                <a:cubicBezTo>
                  <a:pt x="1759949" y="-57610"/>
                  <a:pt x="1903314" y="36107"/>
                  <a:pt x="2016112" y="0"/>
                </a:cubicBezTo>
                <a:cubicBezTo>
                  <a:pt x="2128910" y="-36107"/>
                  <a:pt x="2404337" y="19470"/>
                  <a:pt x="2511692" y="0"/>
                </a:cubicBezTo>
                <a:cubicBezTo>
                  <a:pt x="2619047" y="-19470"/>
                  <a:pt x="3020283" y="63032"/>
                  <a:pt x="3378958" y="0"/>
                </a:cubicBezTo>
                <a:cubicBezTo>
                  <a:pt x="3398350" y="156970"/>
                  <a:pt x="3343359" y="223375"/>
                  <a:pt x="3378958" y="443198"/>
                </a:cubicBezTo>
                <a:cubicBezTo>
                  <a:pt x="3414557" y="663021"/>
                  <a:pt x="3357984" y="703547"/>
                  <a:pt x="3378958" y="923330"/>
                </a:cubicBezTo>
                <a:cubicBezTo>
                  <a:pt x="3172615" y="963024"/>
                  <a:pt x="2971293" y="892325"/>
                  <a:pt x="2815798" y="923330"/>
                </a:cubicBezTo>
                <a:cubicBezTo>
                  <a:pt x="2660303" y="954335"/>
                  <a:pt x="2376047" y="911793"/>
                  <a:pt x="2218849" y="923330"/>
                </a:cubicBezTo>
                <a:cubicBezTo>
                  <a:pt x="2061651" y="934867"/>
                  <a:pt x="1959136" y="910797"/>
                  <a:pt x="1757058" y="923330"/>
                </a:cubicBezTo>
                <a:cubicBezTo>
                  <a:pt x="1554980" y="935863"/>
                  <a:pt x="1459837" y="872761"/>
                  <a:pt x="1295267" y="923330"/>
                </a:cubicBezTo>
                <a:cubicBezTo>
                  <a:pt x="1130697" y="973899"/>
                  <a:pt x="1033807" y="898220"/>
                  <a:pt x="833476" y="923330"/>
                </a:cubicBezTo>
                <a:cubicBezTo>
                  <a:pt x="633145" y="948440"/>
                  <a:pt x="307190" y="831525"/>
                  <a:pt x="0" y="923330"/>
                </a:cubicBezTo>
                <a:cubicBezTo>
                  <a:pt x="-40871" y="796338"/>
                  <a:pt x="29447" y="639939"/>
                  <a:pt x="0" y="461665"/>
                </a:cubicBezTo>
                <a:cubicBezTo>
                  <a:pt x="-29447" y="283391"/>
                  <a:pt x="31744" y="130492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714749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l-G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ΕΝΑ ΤΡΙΤΟ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math symbols png - Fraction Math Symbol - Transparent Background ...">
            <a:extLst>
              <a:ext uri="{FF2B5EF4-FFF2-40B4-BE49-F238E27FC236}">
                <a16:creationId xmlns:a16="http://schemas.microsoft.com/office/drawing/2014/main" xmlns="" id="{A1002CD9-E048-4937-AF8A-2C77E75F9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74" y="398569"/>
            <a:ext cx="2251180" cy="252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1E29AA-5B45-40B4-B0BB-667EDE89A0A5}"/>
              </a:ext>
            </a:extLst>
          </p:cNvPr>
          <p:cNvSpPr txBox="1"/>
          <p:nvPr/>
        </p:nvSpPr>
        <p:spPr>
          <a:xfrm>
            <a:off x="6561076" y="895214"/>
            <a:ext cx="3437794" cy="769441"/>
          </a:xfrm>
          <a:custGeom>
            <a:avLst/>
            <a:gdLst>
              <a:gd name="connsiteX0" fmla="*/ 0 w 3437794"/>
              <a:gd name="connsiteY0" fmla="*/ 0 h 769441"/>
              <a:gd name="connsiteX1" fmla="*/ 538588 w 3437794"/>
              <a:gd name="connsiteY1" fmla="*/ 0 h 769441"/>
              <a:gd name="connsiteX2" fmla="*/ 1008420 w 3437794"/>
              <a:gd name="connsiteY2" fmla="*/ 0 h 769441"/>
              <a:gd name="connsiteX3" fmla="*/ 1650141 w 3437794"/>
              <a:gd name="connsiteY3" fmla="*/ 0 h 769441"/>
              <a:gd name="connsiteX4" fmla="*/ 2188729 w 3437794"/>
              <a:gd name="connsiteY4" fmla="*/ 0 h 769441"/>
              <a:gd name="connsiteX5" fmla="*/ 2692939 w 3437794"/>
              <a:gd name="connsiteY5" fmla="*/ 0 h 769441"/>
              <a:gd name="connsiteX6" fmla="*/ 3437794 w 3437794"/>
              <a:gd name="connsiteY6" fmla="*/ 0 h 769441"/>
              <a:gd name="connsiteX7" fmla="*/ 3437794 w 3437794"/>
              <a:gd name="connsiteY7" fmla="*/ 377026 h 769441"/>
              <a:gd name="connsiteX8" fmla="*/ 3437794 w 3437794"/>
              <a:gd name="connsiteY8" fmla="*/ 769441 h 769441"/>
              <a:gd name="connsiteX9" fmla="*/ 2967962 w 3437794"/>
              <a:gd name="connsiteY9" fmla="*/ 769441 h 769441"/>
              <a:gd name="connsiteX10" fmla="*/ 2394996 w 3437794"/>
              <a:gd name="connsiteY10" fmla="*/ 769441 h 769441"/>
              <a:gd name="connsiteX11" fmla="*/ 1753275 w 3437794"/>
              <a:gd name="connsiteY11" fmla="*/ 769441 h 769441"/>
              <a:gd name="connsiteX12" fmla="*/ 1145931 w 3437794"/>
              <a:gd name="connsiteY12" fmla="*/ 769441 h 769441"/>
              <a:gd name="connsiteX13" fmla="*/ 538588 w 3437794"/>
              <a:gd name="connsiteY13" fmla="*/ 769441 h 769441"/>
              <a:gd name="connsiteX14" fmla="*/ 0 w 3437794"/>
              <a:gd name="connsiteY14" fmla="*/ 769441 h 769441"/>
              <a:gd name="connsiteX15" fmla="*/ 0 w 3437794"/>
              <a:gd name="connsiteY15" fmla="*/ 369332 h 769441"/>
              <a:gd name="connsiteX16" fmla="*/ 0 w 3437794"/>
              <a:gd name="connsiteY16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37794" h="769441" fill="none" extrusionOk="0">
                <a:moveTo>
                  <a:pt x="0" y="0"/>
                </a:moveTo>
                <a:cubicBezTo>
                  <a:pt x="137930" y="-14526"/>
                  <a:pt x="380524" y="10575"/>
                  <a:pt x="538588" y="0"/>
                </a:cubicBezTo>
                <a:cubicBezTo>
                  <a:pt x="696652" y="-10575"/>
                  <a:pt x="793134" y="17572"/>
                  <a:pt x="1008420" y="0"/>
                </a:cubicBezTo>
                <a:cubicBezTo>
                  <a:pt x="1223706" y="-17572"/>
                  <a:pt x="1465492" y="13425"/>
                  <a:pt x="1650141" y="0"/>
                </a:cubicBezTo>
                <a:cubicBezTo>
                  <a:pt x="1834790" y="-13425"/>
                  <a:pt x="2027142" y="40052"/>
                  <a:pt x="2188729" y="0"/>
                </a:cubicBezTo>
                <a:cubicBezTo>
                  <a:pt x="2350316" y="-40052"/>
                  <a:pt x="2543940" y="24161"/>
                  <a:pt x="2692939" y="0"/>
                </a:cubicBezTo>
                <a:cubicBezTo>
                  <a:pt x="2841938" y="-24161"/>
                  <a:pt x="3075823" y="89198"/>
                  <a:pt x="3437794" y="0"/>
                </a:cubicBezTo>
                <a:cubicBezTo>
                  <a:pt x="3466830" y="94809"/>
                  <a:pt x="3422678" y="227603"/>
                  <a:pt x="3437794" y="377026"/>
                </a:cubicBezTo>
                <a:cubicBezTo>
                  <a:pt x="3452910" y="526449"/>
                  <a:pt x="3421737" y="595856"/>
                  <a:pt x="3437794" y="769441"/>
                </a:cubicBezTo>
                <a:cubicBezTo>
                  <a:pt x="3204941" y="781234"/>
                  <a:pt x="3136675" y="754503"/>
                  <a:pt x="2967962" y="769441"/>
                </a:cubicBezTo>
                <a:cubicBezTo>
                  <a:pt x="2799249" y="784379"/>
                  <a:pt x="2649000" y="757519"/>
                  <a:pt x="2394996" y="769441"/>
                </a:cubicBezTo>
                <a:cubicBezTo>
                  <a:pt x="2140992" y="781363"/>
                  <a:pt x="2009727" y="767822"/>
                  <a:pt x="1753275" y="769441"/>
                </a:cubicBezTo>
                <a:cubicBezTo>
                  <a:pt x="1496823" y="771060"/>
                  <a:pt x="1281130" y="707568"/>
                  <a:pt x="1145931" y="769441"/>
                </a:cubicBezTo>
                <a:cubicBezTo>
                  <a:pt x="1010732" y="831314"/>
                  <a:pt x="675930" y="706877"/>
                  <a:pt x="538588" y="769441"/>
                </a:cubicBezTo>
                <a:cubicBezTo>
                  <a:pt x="401246" y="832005"/>
                  <a:pt x="200024" y="714933"/>
                  <a:pt x="0" y="769441"/>
                </a:cubicBezTo>
                <a:cubicBezTo>
                  <a:pt x="-23986" y="607603"/>
                  <a:pt x="3538" y="560906"/>
                  <a:pt x="0" y="369332"/>
                </a:cubicBezTo>
                <a:cubicBezTo>
                  <a:pt x="-3538" y="177758"/>
                  <a:pt x="30268" y="75203"/>
                  <a:pt x="0" y="0"/>
                </a:cubicBezTo>
                <a:close/>
              </a:path>
              <a:path w="3437794" h="769441" stroke="0" extrusionOk="0">
                <a:moveTo>
                  <a:pt x="0" y="0"/>
                </a:moveTo>
                <a:cubicBezTo>
                  <a:pt x="134484" y="-33209"/>
                  <a:pt x="267621" y="12421"/>
                  <a:pt x="469832" y="0"/>
                </a:cubicBezTo>
                <a:cubicBezTo>
                  <a:pt x="672043" y="-12421"/>
                  <a:pt x="801885" y="598"/>
                  <a:pt x="939664" y="0"/>
                </a:cubicBezTo>
                <a:cubicBezTo>
                  <a:pt x="1077443" y="-598"/>
                  <a:pt x="1339102" y="5971"/>
                  <a:pt x="1547007" y="0"/>
                </a:cubicBezTo>
                <a:cubicBezTo>
                  <a:pt x="1754912" y="-5971"/>
                  <a:pt x="1896183" y="21273"/>
                  <a:pt x="2051217" y="0"/>
                </a:cubicBezTo>
                <a:cubicBezTo>
                  <a:pt x="2206251" y="-21273"/>
                  <a:pt x="2411032" y="32794"/>
                  <a:pt x="2555427" y="0"/>
                </a:cubicBezTo>
                <a:cubicBezTo>
                  <a:pt x="2699822" y="-32794"/>
                  <a:pt x="3219371" y="45814"/>
                  <a:pt x="3437794" y="0"/>
                </a:cubicBezTo>
                <a:cubicBezTo>
                  <a:pt x="3449293" y="110850"/>
                  <a:pt x="3403030" y="289371"/>
                  <a:pt x="3437794" y="369332"/>
                </a:cubicBezTo>
                <a:cubicBezTo>
                  <a:pt x="3472558" y="449293"/>
                  <a:pt x="3435905" y="594244"/>
                  <a:pt x="3437794" y="769441"/>
                </a:cubicBezTo>
                <a:cubicBezTo>
                  <a:pt x="3231501" y="828570"/>
                  <a:pt x="3117412" y="726229"/>
                  <a:pt x="2864828" y="769441"/>
                </a:cubicBezTo>
                <a:cubicBezTo>
                  <a:pt x="2612244" y="812653"/>
                  <a:pt x="2521962" y="737820"/>
                  <a:pt x="2257485" y="769441"/>
                </a:cubicBezTo>
                <a:cubicBezTo>
                  <a:pt x="1993008" y="801062"/>
                  <a:pt x="1998317" y="762975"/>
                  <a:pt x="1787653" y="769441"/>
                </a:cubicBezTo>
                <a:cubicBezTo>
                  <a:pt x="1576989" y="775907"/>
                  <a:pt x="1459724" y="745152"/>
                  <a:pt x="1317821" y="769441"/>
                </a:cubicBezTo>
                <a:cubicBezTo>
                  <a:pt x="1175918" y="793730"/>
                  <a:pt x="1081896" y="726571"/>
                  <a:pt x="847989" y="769441"/>
                </a:cubicBezTo>
                <a:cubicBezTo>
                  <a:pt x="614082" y="812311"/>
                  <a:pt x="332531" y="746627"/>
                  <a:pt x="0" y="769441"/>
                </a:cubicBezTo>
                <a:cubicBezTo>
                  <a:pt x="-13431" y="633580"/>
                  <a:pt x="7064" y="545002"/>
                  <a:pt x="0" y="384721"/>
                </a:cubicBezTo>
                <a:cubicBezTo>
                  <a:pt x="-7064" y="224440"/>
                  <a:pt x="30260" y="144815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714749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l-G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ΕΝΑ ΤΕΤΑΡΤΟ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One Half Fraction Number PNG, Clipart, Addition, Angle, Area ...">
            <a:extLst>
              <a:ext uri="{FF2B5EF4-FFF2-40B4-BE49-F238E27FC236}">
                <a16:creationId xmlns:a16="http://schemas.microsoft.com/office/drawing/2014/main" xmlns="" id="{E8287E73-E232-4B1E-97C5-E4D65F4C6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52930" r="64001" b="8817"/>
          <a:stretch/>
        </p:blipFill>
        <p:spPr bwMode="auto">
          <a:xfrm>
            <a:off x="3687896" y="4093312"/>
            <a:ext cx="1896534" cy="19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ne Half Fraction Number PNG, Clipart, Addition, Angle, Area ...">
            <a:extLst>
              <a:ext uri="{FF2B5EF4-FFF2-40B4-BE49-F238E27FC236}">
                <a16:creationId xmlns:a16="http://schemas.microsoft.com/office/drawing/2014/main" xmlns="" id="{0941105E-FF45-4CC8-BAE2-D00616909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0" t="53124" r="33314" b="5417"/>
          <a:stretch/>
        </p:blipFill>
        <p:spPr bwMode="auto">
          <a:xfrm>
            <a:off x="4742304" y="1781837"/>
            <a:ext cx="2082800" cy="211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ne Half Fraction Number PNG, Clipart, Addition, Angle, Area ...">
            <a:extLst>
              <a:ext uri="{FF2B5EF4-FFF2-40B4-BE49-F238E27FC236}">
                <a16:creationId xmlns:a16="http://schemas.microsoft.com/office/drawing/2014/main" xmlns="" id="{268B2F54-C66D-4507-9452-E5332DA70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33619" r="44180" b="52890"/>
          <a:stretch/>
        </p:blipFill>
        <p:spPr bwMode="auto">
          <a:xfrm>
            <a:off x="888465" y="3153991"/>
            <a:ext cx="3304822" cy="68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ne Half Fraction Number PNG, Clipart, Addition, Angle, Area ...">
            <a:extLst>
              <a:ext uri="{FF2B5EF4-FFF2-40B4-BE49-F238E27FC236}">
                <a16:creationId xmlns:a16="http://schemas.microsoft.com/office/drawing/2014/main" xmlns="" id="{2970BFEE-8724-4B7A-A81F-569BA92AE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6" t="23766" r="5882" b="48042"/>
          <a:stretch/>
        </p:blipFill>
        <p:spPr bwMode="auto">
          <a:xfrm>
            <a:off x="888465" y="4350134"/>
            <a:ext cx="2551289" cy="143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4FE518A-624C-46FD-AF2E-908D9C258E18}"/>
              </a:ext>
            </a:extLst>
          </p:cNvPr>
          <p:cNvGrpSpPr/>
          <p:nvPr/>
        </p:nvGrpSpPr>
        <p:grpSpPr>
          <a:xfrm>
            <a:off x="8156054" y="1815494"/>
            <a:ext cx="3286899" cy="1110343"/>
            <a:chOff x="7996335" y="2052735"/>
            <a:chExt cx="3286899" cy="111034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D19412D6-5BE3-4C1E-A25E-C8E486047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48223" y="2345631"/>
              <a:ext cx="713934" cy="7139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4FD3BFB-0F3F-4311-B8D0-C8B94438E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98473" y="2345631"/>
              <a:ext cx="713934" cy="71393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2E11820-68B9-4F07-AD7A-44BF7E97A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69300" y="2345631"/>
              <a:ext cx="713934" cy="71393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76A479B-8D4D-43A2-AF64-408F7718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1921" y="2345631"/>
              <a:ext cx="713934" cy="713934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5C2EA665-6DBB-4EE1-87D9-7323FE424785}"/>
                </a:ext>
              </a:extLst>
            </p:cNvPr>
            <p:cNvSpPr/>
            <p:nvPr/>
          </p:nvSpPr>
          <p:spPr>
            <a:xfrm>
              <a:off x="7996335" y="2052735"/>
              <a:ext cx="1051888" cy="111034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0736A09-B641-4B58-B19B-6FDBF0D4D7F6}"/>
              </a:ext>
            </a:extLst>
          </p:cNvPr>
          <p:cNvGrpSpPr/>
          <p:nvPr/>
        </p:nvGrpSpPr>
        <p:grpSpPr>
          <a:xfrm>
            <a:off x="6742328" y="3911995"/>
            <a:ext cx="4746491" cy="2509546"/>
            <a:chOff x="6909331" y="3961045"/>
            <a:chExt cx="4746491" cy="250954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0D632F52-DBDB-4CB8-9B96-D48552048584}"/>
                </a:ext>
              </a:extLst>
            </p:cNvPr>
            <p:cNvGrpSpPr/>
            <p:nvPr/>
          </p:nvGrpSpPr>
          <p:grpSpPr>
            <a:xfrm>
              <a:off x="6909331" y="4219987"/>
              <a:ext cx="4746491" cy="2250604"/>
              <a:chOff x="5780327" y="3690693"/>
              <a:chExt cx="4746491" cy="2250604"/>
            </a:xfrm>
          </p:grpSpPr>
          <p:pic>
            <p:nvPicPr>
              <p:cNvPr id="27" name="Picture 4" descr="Fractions on Number Lines - v2 - YouTube">
                <a:extLst>
                  <a:ext uri="{FF2B5EF4-FFF2-40B4-BE49-F238E27FC236}">
                    <a16:creationId xmlns:a16="http://schemas.microsoft.com/office/drawing/2014/main" xmlns="" id="{F844D9D7-F310-4DAD-98D8-D85773314A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15" t="36463" r="58520" b="37824"/>
              <a:stretch/>
            </p:blipFill>
            <p:spPr bwMode="auto">
              <a:xfrm>
                <a:off x="5780327" y="3690693"/>
                <a:ext cx="4506687" cy="1763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4" descr="Fractions on Number Lines - v2 - YouTube">
                <a:extLst>
                  <a:ext uri="{FF2B5EF4-FFF2-40B4-BE49-F238E27FC236}">
                    <a16:creationId xmlns:a16="http://schemas.microsoft.com/office/drawing/2014/main" xmlns="" id="{1A07A5A5-9617-4C8F-B4BF-E8063ABF96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" t="62898" r="88771" b="16967"/>
              <a:stretch/>
            </p:blipFill>
            <p:spPr bwMode="auto">
              <a:xfrm>
                <a:off x="5780327" y="5345289"/>
                <a:ext cx="514383" cy="596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Fractions on Number Lines - v2 - YouTube">
                <a:extLst>
                  <a:ext uri="{FF2B5EF4-FFF2-40B4-BE49-F238E27FC236}">
                    <a16:creationId xmlns:a16="http://schemas.microsoft.com/office/drawing/2014/main" xmlns="" id="{AE785E1D-B604-46E4-BDC2-A42BBF13F4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819" t="62158" r="1406" b="17707"/>
              <a:stretch/>
            </p:blipFill>
            <p:spPr bwMode="auto">
              <a:xfrm>
                <a:off x="10012435" y="5278904"/>
                <a:ext cx="514383" cy="596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Arrow: Circular 25">
              <a:extLst>
                <a:ext uri="{FF2B5EF4-FFF2-40B4-BE49-F238E27FC236}">
                  <a16:creationId xmlns:a16="http://schemas.microsoft.com/office/drawing/2014/main" xmlns="" id="{526088E7-DA55-4FD9-8727-82A8BD00F4AF}"/>
                </a:ext>
              </a:extLst>
            </p:cNvPr>
            <p:cNvSpPr/>
            <p:nvPr/>
          </p:nvSpPr>
          <p:spPr>
            <a:xfrm>
              <a:off x="6992107" y="3961045"/>
              <a:ext cx="1320269" cy="1408734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93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F24711-3695-451E-A2CD-6F9F3624814D}"/>
              </a:ext>
            </a:extLst>
          </p:cNvPr>
          <p:cNvSpPr txBox="1"/>
          <p:nvPr/>
        </p:nvSpPr>
        <p:spPr>
          <a:xfrm>
            <a:off x="1077191" y="455758"/>
            <a:ext cx="6668832" cy="830997"/>
          </a:xfrm>
          <a:custGeom>
            <a:avLst/>
            <a:gdLst>
              <a:gd name="connsiteX0" fmla="*/ 0 w 6668832"/>
              <a:gd name="connsiteY0" fmla="*/ 0 h 830997"/>
              <a:gd name="connsiteX1" fmla="*/ 666883 w 6668832"/>
              <a:gd name="connsiteY1" fmla="*/ 0 h 830997"/>
              <a:gd name="connsiteX2" fmla="*/ 1267078 w 6668832"/>
              <a:gd name="connsiteY2" fmla="*/ 0 h 830997"/>
              <a:gd name="connsiteX3" fmla="*/ 1733896 w 6668832"/>
              <a:gd name="connsiteY3" fmla="*/ 0 h 830997"/>
              <a:gd name="connsiteX4" fmla="*/ 2534156 w 6668832"/>
              <a:gd name="connsiteY4" fmla="*/ 0 h 830997"/>
              <a:gd name="connsiteX5" fmla="*/ 3201039 w 6668832"/>
              <a:gd name="connsiteY5" fmla="*/ 0 h 830997"/>
              <a:gd name="connsiteX6" fmla="*/ 3801234 w 6668832"/>
              <a:gd name="connsiteY6" fmla="*/ 0 h 830997"/>
              <a:gd name="connsiteX7" fmla="*/ 4534806 w 6668832"/>
              <a:gd name="connsiteY7" fmla="*/ 0 h 830997"/>
              <a:gd name="connsiteX8" fmla="*/ 5268377 w 6668832"/>
              <a:gd name="connsiteY8" fmla="*/ 0 h 830997"/>
              <a:gd name="connsiteX9" fmla="*/ 6068637 w 6668832"/>
              <a:gd name="connsiteY9" fmla="*/ 0 h 830997"/>
              <a:gd name="connsiteX10" fmla="*/ 6668832 w 6668832"/>
              <a:gd name="connsiteY10" fmla="*/ 0 h 830997"/>
              <a:gd name="connsiteX11" fmla="*/ 6668832 w 6668832"/>
              <a:gd name="connsiteY11" fmla="*/ 390569 h 830997"/>
              <a:gd name="connsiteX12" fmla="*/ 6668832 w 6668832"/>
              <a:gd name="connsiteY12" fmla="*/ 830997 h 830997"/>
              <a:gd name="connsiteX13" fmla="*/ 5935260 w 6668832"/>
              <a:gd name="connsiteY13" fmla="*/ 830997 h 830997"/>
              <a:gd name="connsiteX14" fmla="*/ 5468442 w 6668832"/>
              <a:gd name="connsiteY14" fmla="*/ 830997 h 830997"/>
              <a:gd name="connsiteX15" fmla="*/ 4734871 w 6668832"/>
              <a:gd name="connsiteY15" fmla="*/ 830997 h 830997"/>
              <a:gd name="connsiteX16" fmla="*/ 4001299 w 6668832"/>
              <a:gd name="connsiteY16" fmla="*/ 830997 h 830997"/>
              <a:gd name="connsiteX17" fmla="*/ 3467793 w 6668832"/>
              <a:gd name="connsiteY17" fmla="*/ 830997 h 830997"/>
              <a:gd name="connsiteX18" fmla="*/ 2867598 w 6668832"/>
              <a:gd name="connsiteY18" fmla="*/ 830997 h 830997"/>
              <a:gd name="connsiteX19" fmla="*/ 2400780 w 6668832"/>
              <a:gd name="connsiteY19" fmla="*/ 830997 h 830997"/>
              <a:gd name="connsiteX20" fmla="*/ 1800585 w 6668832"/>
              <a:gd name="connsiteY20" fmla="*/ 830997 h 830997"/>
              <a:gd name="connsiteX21" fmla="*/ 1267078 w 6668832"/>
              <a:gd name="connsiteY21" fmla="*/ 830997 h 830997"/>
              <a:gd name="connsiteX22" fmla="*/ 733572 w 6668832"/>
              <a:gd name="connsiteY22" fmla="*/ 830997 h 830997"/>
              <a:gd name="connsiteX23" fmla="*/ 0 w 6668832"/>
              <a:gd name="connsiteY23" fmla="*/ 830997 h 830997"/>
              <a:gd name="connsiteX24" fmla="*/ 0 w 6668832"/>
              <a:gd name="connsiteY24" fmla="*/ 423808 h 830997"/>
              <a:gd name="connsiteX25" fmla="*/ 0 w 6668832"/>
              <a:gd name="connsiteY25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68832" h="830997" fill="none" extrusionOk="0">
                <a:moveTo>
                  <a:pt x="0" y="0"/>
                </a:moveTo>
                <a:cubicBezTo>
                  <a:pt x="205779" y="1335"/>
                  <a:pt x="496391" y="17325"/>
                  <a:pt x="666883" y="0"/>
                </a:cubicBezTo>
                <a:cubicBezTo>
                  <a:pt x="837375" y="-17325"/>
                  <a:pt x="1026213" y="-11182"/>
                  <a:pt x="1267078" y="0"/>
                </a:cubicBezTo>
                <a:cubicBezTo>
                  <a:pt x="1507944" y="11182"/>
                  <a:pt x="1614481" y="7514"/>
                  <a:pt x="1733896" y="0"/>
                </a:cubicBezTo>
                <a:cubicBezTo>
                  <a:pt x="1853311" y="-7514"/>
                  <a:pt x="2174550" y="35361"/>
                  <a:pt x="2534156" y="0"/>
                </a:cubicBezTo>
                <a:cubicBezTo>
                  <a:pt x="2893762" y="-35361"/>
                  <a:pt x="2993021" y="31332"/>
                  <a:pt x="3201039" y="0"/>
                </a:cubicBezTo>
                <a:cubicBezTo>
                  <a:pt x="3409057" y="-31332"/>
                  <a:pt x="3551201" y="-9384"/>
                  <a:pt x="3801234" y="0"/>
                </a:cubicBezTo>
                <a:cubicBezTo>
                  <a:pt x="4051268" y="9384"/>
                  <a:pt x="4345155" y="-35264"/>
                  <a:pt x="4534806" y="0"/>
                </a:cubicBezTo>
                <a:cubicBezTo>
                  <a:pt x="4724457" y="35264"/>
                  <a:pt x="4993263" y="15787"/>
                  <a:pt x="5268377" y="0"/>
                </a:cubicBezTo>
                <a:cubicBezTo>
                  <a:pt x="5543491" y="-15787"/>
                  <a:pt x="5883849" y="-10540"/>
                  <a:pt x="6068637" y="0"/>
                </a:cubicBezTo>
                <a:cubicBezTo>
                  <a:pt x="6253425" y="10540"/>
                  <a:pt x="6451893" y="29195"/>
                  <a:pt x="6668832" y="0"/>
                </a:cubicBezTo>
                <a:cubicBezTo>
                  <a:pt x="6674944" y="81264"/>
                  <a:pt x="6684145" y="301165"/>
                  <a:pt x="6668832" y="390569"/>
                </a:cubicBezTo>
                <a:cubicBezTo>
                  <a:pt x="6653519" y="479973"/>
                  <a:pt x="6683168" y="637509"/>
                  <a:pt x="6668832" y="830997"/>
                </a:cubicBezTo>
                <a:cubicBezTo>
                  <a:pt x="6427595" y="798294"/>
                  <a:pt x="6287520" y="854266"/>
                  <a:pt x="5935260" y="830997"/>
                </a:cubicBezTo>
                <a:cubicBezTo>
                  <a:pt x="5583000" y="807728"/>
                  <a:pt x="5614590" y="831974"/>
                  <a:pt x="5468442" y="830997"/>
                </a:cubicBezTo>
                <a:cubicBezTo>
                  <a:pt x="5322294" y="830020"/>
                  <a:pt x="5067887" y="840320"/>
                  <a:pt x="4734871" y="830997"/>
                </a:cubicBezTo>
                <a:cubicBezTo>
                  <a:pt x="4401855" y="821674"/>
                  <a:pt x="4315109" y="804557"/>
                  <a:pt x="4001299" y="830997"/>
                </a:cubicBezTo>
                <a:cubicBezTo>
                  <a:pt x="3687489" y="857437"/>
                  <a:pt x="3631230" y="856042"/>
                  <a:pt x="3467793" y="830997"/>
                </a:cubicBezTo>
                <a:cubicBezTo>
                  <a:pt x="3304356" y="805952"/>
                  <a:pt x="3065460" y="858534"/>
                  <a:pt x="2867598" y="830997"/>
                </a:cubicBezTo>
                <a:cubicBezTo>
                  <a:pt x="2669737" y="803460"/>
                  <a:pt x="2569429" y="847792"/>
                  <a:pt x="2400780" y="830997"/>
                </a:cubicBezTo>
                <a:cubicBezTo>
                  <a:pt x="2232131" y="814202"/>
                  <a:pt x="1965847" y="804371"/>
                  <a:pt x="1800585" y="830997"/>
                </a:cubicBezTo>
                <a:cubicBezTo>
                  <a:pt x="1635324" y="857623"/>
                  <a:pt x="1439666" y="852622"/>
                  <a:pt x="1267078" y="830997"/>
                </a:cubicBezTo>
                <a:cubicBezTo>
                  <a:pt x="1094490" y="809372"/>
                  <a:pt x="921408" y="848627"/>
                  <a:pt x="733572" y="830997"/>
                </a:cubicBezTo>
                <a:cubicBezTo>
                  <a:pt x="545736" y="813367"/>
                  <a:pt x="158426" y="827721"/>
                  <a:pt x="0" y="830997"/>
                </a:cubicBezTo>
                <a:cubicBezTo>
                  <a:pt x="-9336" y="683768"/>
                  <a:pt x="8694" y="521814"/>
                  <a:pt x="0" y="423808"/>
                </a:cubicBezTo>
                <a:cubicBezTo>
                  <a:pt x="-8694" y="325802"/>
                  <a:pt x="-10195" y="88481"/>
                  <a:pt x="0" y="0"/>
                </a:cubicBezTo>
                <a:close/>
              </a:path>
              <a:path w="6668832" h="830997" stroke="0" extrusionOk="0">
                <a:moveTo>
                  <a:pt x="0" y="0"/>
                </a:moveTo>
                <a:cubicBezTo>
                  <a:pt x="175883" y="-19592"/>
                  <a:pt x="324624" y="3491"/>
                  <a:pt x="533507" y="0"/>
                </a:cubicBezTo>
                <a:cubicBezTo>
                  <a:pt x="742390" y="-3491"/>
                  <a:pt x="1015109" y="1299"/>
                  <a:pt x="1267078" y="0"/>
                </a:cubicBezTo>
                <a:cubicBezTo>
                  <a:pt x="1519047" y="-1299"/>
                  <a:pt x="1865514" y="19211"/>
                  <a:pt x="2067338" y="0"/>
                </a:cubicBezTo>
                <a:cubicBezTo>
                  <a:pt x="2269162" y="-19211"/>
                  <a:pt x="2393415" y="21756"/>
                  <a:pt x="2600844" y="0"/>
                </a:cubicBezTo>
                <a:cubicBezTo>
                  <a:pt x="2808273" y="-21756"/>
                  <a:pt x="3035964" y="-16269"/>
                  <a:pt x="3267728" y="0"/>
                </a:cubicBezTo>
                <a:cubicBezTo>
                  <a:pt x="3499492" y="16269"/>
                  <a:pt x="3537024" y="21711"/>
                  <a:pt x="3801234" y="0"/>
                </a:cubicBezTo>
                <a:cubicBezTo>
                  <a:pt x="4065444" y="-21711"/>
                  <a:pt x="4332555" y="8369"/>
                  <a:pt x="4468117" y="0"/>
                </a:cubicBezTo>
                <a:cubicBezTo>
                  <a:pt x="4603679" y="-8369"/>
                  <a:pt x="4795588" y="20807"/>
                  <a:pt x="5001624" y="0"/>
                </a:cubicBezTo>
                <a:cubicBezTo>
                  <a:pt x="5207660" y="-20807"/>
                  <a:pt x="5495508" y="25441"/>
                  <a:pt x="5801884" y="0"/>
                </a:cubicBezTo>
                <a:cubicBezTo>
                  <a:pt x="6108260" y="-25441"/>
                  <a:pt x="6287620" y="13905"/>
                  <a:pt x="6668832" y="0"/>
                </a:cubicBezTo>
                <a:cubicBezTo>
                  <a:pt x="6681305" y="194137"/>
                  <a:pt x="6654246" y="317145"/>
                  <a:pt x="6668832" y="432118"/>
                </a:cubicBezTo>
                <a:cubicBezTo>
                  <a:pt x="6683418" y="547091"/>
                  <a:pt x="6661837" y="684054"/>
                  <a:pt x="6668832" y="830997"/>
                </a:cubicBezTo>
                <a:cubicBezTo>
                  <a:pt x="6464799" y="852580"/>
                  <a:pt x="6214798" y="825036"/>
                  <a:pt x="6068637" y="830997"/>
                </a:cubicBezTo>
                <a:cubicBezTo>
                  <a:pt x="5922476" y="836958"/>
                  <a:pt x="5750784" y="844654"/>
                  <a:pt x="5468442" y="830997"/>
                </a:cubicBezTo>
                <a:cubicBezTo>
                  <a:pt x="5186100" y="817340"/>
                  <a:pt x="5050918" y="823863"/>
                  <a:pt x="4868247" y="830997"/>
                </a:cubicBezTo>
                <a:cubicBezTo>
                  <a:pt x="4685577" y="838131"/>
                  <a:pt x="4532736" y="821181"/>
                  <a:pt x="4401429" y="830997"/>
                </a:cubicBezTo>
                <a:cubicBezTo>
                  <a:pt x="4270122" y="840813"/>
                  <a:pt x="4047820" y="839633"/>
                  <a:pt x="3801234" y="830997"/>
                </a:cubicBezTo>
                <a:cubicBezTo>
                  <a:pt x="3554648" y="822361"/>
                  <a:pt x="3555382" y="841618"/>
                  <a:pt x="3334416" y="830997"/>
                </a:cubicBezTo>
                <a:cubicBezTo>
                  <a:pt x="3113450" y="820376"/>
                  <a:pt x="2954717" y="864124"/>
                  <a:pt x="2667533" y="830997"/>
                </a:cubicBezTo>
                <a:cubicBezTo>
                  <a:pt x="2380349" y="797870"/>
                  <a:pt x="2031171" y="853285"/>
                  <a:pt x="1867273" y="830997"/>
                </a:cubicBezTo>
                <a:cubicBezTo>
                  <a:pt x="1703375" y="808709"/>
                  <a:pt x="1571736" y="825574"/>
                  <a:pt x="1400455" y="830997"/>
                </a:cubicBezTo>
                <a:cubicBezTo>
                  <a:pt x="1229174" y="836420"/>
                  <a:pt x="801094" y="797740"/>
                  <a:pt x="600195" y="830997"/>
                </a:cubicBezTo>
                <a:cubicBezTo>
                  <a:pt x="399296" y="864254"/>
                  <a:pt x="252998" y="829969"/>
                  <a:pt x="0" y="830997"/>
                </a:cubicBezTo>
                <a:cubicBezTo>
                  <a:pt x="-5192" y="632641"/>
                  <a:pt x="12539" y="519831"/>
                  <a:pt x="0" y="432118"/>
                </a:cubicBezTo>
                <a:cubicBezTo>
                  <a:pt x="-12539" y="344405"/>
                  <a:pt x="13211" y="97747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40586240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Για να δούμε αν μπορείτε τώρα να βρείτε ποιο κλάσμα αντιστοιχεί στην κάθε εικόνα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503E53-7418-4D65-A361-08AA33A3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67" y="1286755"/>
            <a:ext cx="6719950" cy="1224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E8A5E4-5941-48A2-8094-E10D83A98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16" y="3219880"/>
            <a:ext cx="7296541" cy="1154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8C8F64-D23B-4A3D-B6E9-E90FE71BD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50" y="5332753"/>
            <a:ext cx="6545626" cy="1235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7E1BC60-4EFC-49C4-80CA-41442BD49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662" y="2240923"/>
            <a:ext cx="6484980" cy="1255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F4EF1B7-403A-4CEB-8593-AC56B20B3A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8" y="4374551"/>
            <a:ext cx="5739685" cy="115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0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B230CA-660F-439D-9F5D-0803E37F2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062" y="4222095"/>
            <a:ext cx="1453424" cy="2131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22D6A2-65EE-4D57-ABF2-8DD25917F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086" y="4357016"/>
            <a:ext cx="1471558" cy="20941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6A7A11-881C-49F5-B734-695596A3D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12" y="1241926"/>
            <a:ext cx="2011470" cy="2011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6F0693-CF2E-4914-8638-5C7A3AD64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265" y="1454618"/>
            <a:ext cx="1812369" cy="2205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BDBDDB-3DD5-4975-8338-E4DD72612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522" y="3828824"/>
            <a:ext cx="1374812" cy="241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0F7291-FA0B-4386-9D2B-0CBD3E796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5212" y="1864190"/>
            <a:ext cx="1300630" cy="2053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9F6B881-E95C-43F3-B4CE-EC8574840E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182" y="1589539"/>
            <a:ext cx="1459091" cy="197105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404ED9A-00C9-4B0D-A09F-C3CC4B2E5D42}"/>
              </a:ext>
            </a:extLst>
          </p:cNvPr>
          <p:cNvGrpSpPr/>
          <p:nvPr/>
        </p:nvGrpSpPr>
        <p:grpSpPr>
          <a:xfrm>
            <a:off x="6112182" y="3882750"/>
            <a:ext cx="1656911" cy="2568406"/>
            <a:chOff x="4913033" y="900944"/>
            <a:chExt cx="1329630" cy="20578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A5D197F4-89D6-442B-B770-43D1F1D44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13033" y="900944"/>
              <a:ext cx="1329630" cy="12812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3386A70-EE26-4054-9AD3-3066C8DAB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78136" y="2111230"/>
              <a:ext cx="959114" cy="84758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D385CD-4791-406C-B5AD-E90F9500AE9C}"/>
              </a:ext>
            </a:extLst>
          </p:cNvPr>
          <p:cNvSpPr txBox="1"/>
          <p:nvPr/>
        </p:nvSpPr>
        <p:spPr>
          <a:xfrm>
            <a:off x="5495868" y="310163"/>
            <a:ext cx="6053974" cy="1077218"/>
          </a:xfrm>
          <a:custGeom>
            <a:avLst/>
            <a:gdLst>
              <a:gd name="connsiteX0" fmla="*/ 0 w 6053974"/>
              <a:gd name="connsiteY0" fmla="*/ 0 h 1077218"/>
              <a:gd name="connsiteX1" fmla="*/ 550361 w 6053974"/>
              <a:gd name="connsiteY1" fmla="*/ 0 h 1077218"/>
              <a:gd name="connsiteX2" fmla="*/ 1100723 w 6053974"/>
              <a:gd name="connsiteY2" fmla="*/ 0 h 1077218"/>
              <a:gd name="connsiteX3" fmla="*/ 1590544 w 6053974"/>
              <a:gd name="connsiteY3" fmla="*/ 0 h 1077218"/>
              <a:gd name="connsiteX4" fmla="*/ 2261985 w 6053974"/>
              <a:gd name="connsiteY4" fmla="*/ 0 h 1077218"/>
              <a:gd name="connsiteX5" fmla="*/ 2812346 w 6053974"/>
              <a:gd name="connsiteY5" fmla="*/ 0 h 1077218"/>
              <a:gd name="connsiteX6" fmla="*/ 3483787 w 6053974"/>
              <a:gd name="connsiteY6" fmla="*/ 0 h 1077218"/>
              <a:gd name="connsiteX7" fmla="*/ 4094688 w 6053974"/>
              <a:gd name="connsiteY7" fmla="*/ 0 h 1077218"/>
              <a:gd name="connsiteX8" fmla="*/ 4463430 w 6053974"/>
              <a:gd name="connsiteY8" fmla="*/ 0 h 1077218"/>
              <a:gd name="connsiteX9" fmla="*/ 4832172 w 6053974"/>
              <a:gd name="connsiteY9" fmla="*/ 0 h 1077218"/>
              <a:gd name="connsiteX10" fmla="*/ 5503613 w 6053974"/>
              <a:gd name="connsiteY10" fmla="*/ 0 h 1077218"/>
              <a:gd name="connsiteX11" fmla="*/ 6053974 w 6053974"/>
              <a:gd name="connsiteY11" fmla="*/ 0 h 1077218"/>
              <a:gd name="connsiteX12" fmla="*/ 6053974 w 6053974"/>
              <a:gd name="connsiteY12" fmla="*/ 549381 h 1077218"/>
              <a:gd name="connsiteX13" fmla="*/ 6053974 w 6053974"/>
              <a:gd name="connsiteY13" fmla="*/ 1077218 h 1077218"/>
              <a:gd name="connsiteX14" fmla="*/ 5624692 w 6053974"/>
              <a:gd name="connsiteY14" fmla="*/ 1077218 h 1077218"/>
              <a:gd name="connsiteX15" fmla="*/ 5074331 w 6053974"/>
              <a:gd name="connsiteY15" fmla="*/ 1077218 h 1077218"/>
              <a:gd name="connsiteX16" fmla="*/ 4645049 w 6053974"/>
              <a:gd name="connsiteY16" fmla="*/ 1077218 h 1077218"/>
              <a:gd name="connsiteX17" fmla="*/ 4215767 w 6053974"/>
              <a:gd name="connsiteY17" fmla="*/ 1077218 h 1077218"/>
              <a:gd name="connsiteX18" fmla="*/ 3786486 w 6053974"/>
              <a:gd name="connsiteY18" fmla="*/ 1077218 h 1077218"/>
              <a:gd name="connsiteX19" fmla="*/ 3357204 w 6053974"/>
              <a:gd name="connsiteY19" fmla="*/ 1077218 h 1077218"/>
              <a:gd name="connsiteX20" fmla="*/ 2927922 w 6053974"/>
              <a:gd name="connsiteY20" fmla="*/ 1077218 h 1077218"/>
              <a:gd name="connsiteX21" fmla="*/ 2559180 w 6053974"/>
              <a:gd name="connsiteY21" fmla="*/ 1077218 h 1077218"/>
              <a:gd name="connsiteX22" fmla="*/ 2069358 w 6053974"/>
              <a:gd name="connsiteY22" fmla="*/ 1077218 h 1077218"/>
              <a:gd name="connsiteX23" fmla="*/ 1518997 w 6053974"/>
              <a:gd name="connsiteY23" fmla="*/ 1077218 h 1077218"/>
              <a:gd name="connsiteX24" fmla="*/ 908096 w 6053974"/>
              <a:gd name="connsiteY24" fmla="*/ 1077218 h 1077218"/>
              <a:gd name="connsiteX25" fmla="*/ 0 w 6053974"/>
              <a:gd name="connsiteY25" fmla="*/ 1077218 h 1077218"/>
              <a:gd name="connsiteX26" fmla="*/ 0 w 6053974"/>
              <a:gd name="connsiteY26" fmla="*/ 527837 h 1077218"/>
              <a:gd name="connsiteX27" fmla="*/ 0 w 6053974"/>
              <a:gd name="connsiteY27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53974" h="1077218" fill="none" extrusionOk="0">
                <a:moveTo>
                  <a:pt x="0" y="0"/>
                </a:moveTo>
                <a:cubicBezTo>
                  <a:pt x="254186" y="-60107"/>
                  <a:pt x="280111" y="61627"/>
                  <a:pt x="550361" y="0"/>
                </a:cubicBezTo>
                <a:cubicBezTo>
                  <a:pt x="820611" y="-61627"/>
                  <a:pt x="853444" y="6919"/>
                  <a:pt x="1100723" y="0"/>
                </a:cubicBezTo>
                <a:cubicBezTo>
                  <a:pt x="1348002" y="-6919"/>
                  <a:pt x="1446913" y="5659"/>
                  <a:pt x="1590544" y="0"/>
                </a:cubicBezTo>
                <a:cubicBezTo>
                  <a:pt x="1734175" y="-5659"/>
                  <a:pt x="2013047" y="28876"/>
                  <a:pt x="2261985" y="0"/>
                </a:cubicBezTo>
                <a:cubicBezTo>
                  <a:pt x="2510923" y="-28876"/>
                  <a:pt x="2548346" y="9978"/>
                  <a:pt x="2812346" y="0"/>
                </a:cubicBezTo>
                <a:cubicBezTo>
                  <a:pt x="3076346" y="-9978"/>
                  <a:pt x="3242941" y="11398"/>
                  <a:pt x="3483787" y="0"/>
                </a:cubicBezTo>
                <a:cubicBezTo>
                  <a:pt x="3724633" y="-11398"/>
                  <a:pt x="3863190" y="3037"/>
                  <a:pt x="4094688" y="0"/>
                </a:cubicBezTo>
                <a:cubicBezTo>
                  <a:pt x="4326186" y="-3037"/>
                  <a:pt x="4320365" y="17677"/>
                  <a:pt x="4463430" y="0"/>
                </a:cubicBezTo>
                <a:cubicBezTo>
                  <a:pt x="4606495" y="-17677"/>
                  <a:pt x="4697395" y="41251"/>
                  <a:pt x="4832172" y="0"/>
                </a:cubicBezTo>
                <a:cubicBezTo>
                  <a:pt x="4966949" y="-41251"/>
                  <a:pt x="5213729" y="29070"/>
                  <a:pt x="5503613" y="0"/>
                </a:cubicBezTo>
                <a:cubicBezTo>
                  <a:pt x="5793497" y="-29070"/>
                  <a:pt x="5894211" y="6997"/>
                  <a:pt x="6053974" y="0"/>
                </a:cubicBezTo>
                <a:cubicBezTo>
                  <a:pt x="6095302" y="140494"/>
                  <a:pt x="6031291" y="362379"/>
                  <a:pt x="6053974" y="549381"/>
                </a:cubicBezTo>
                <a:cubicBezTo>
                  <a:pt x="6076657" y="736383"/>
                  <a:pt x="6020421" y="865459"/>
                  <a:pt x="6053974" y="1077218"/>
                </a:cubicBezTo>
                <a:cubicBezTo>
                  <a:pt x="5874569" y="1093941"/>
                  <a:pt x="5815124" y="1033168"/>
                  <a:pt x="5624692" y="1077218"/>
                </a:cubicBezTo>
                <a:cubicBezTo>
                  <a:pt x="5434260" y="1121268"/>
                  <a:pt x="5240572" y="1047348"/>
                  <a:pt x="5074331" y="1077218"/>
                </a:cubicBezTo>
                <a:cubicBezTo>
                  <a:pt x="4908090" y="1107088"/>
                  <a:pt x="4760221" y="1049093"/>
                  <a:pt x="4645049" y="1077218"/>
                </a:cubicBezTo>
                <a:cubicBezTo>
                  <a:pt x="4529877" y="1105343"/>
                  <a:pt x="4368926" y="1038169"/>
                  <a:pt x="4215767" y="1077218"/>
                </a:cubicBezTo>
                <a:cubicBezTo>
                  <a:pt x="4062608" y="1116267"/>
                  <a:pt x="3915094" y="1056176"/>
                  <a:pt x="3786486" y="1077218"/>
                </a:cubicBezTo>
                <a:cubicBezTo>
                  <a:pt x="3657878" y="1098260"/>
                  <a:pt x="3505745" y="1046229"/>
                  <a:pt x="3357204" y="1077218"/>
                </a:cubicBezTo>
                <a:cubicBezTo>
                  <a:pt x="3208663" y="1108207"/>
                  <a:pt x="3075566" y="1039049"/>
                  <a:pt x="2927922" y="1077218"/>
                </a:cubicBezTo>
                <a:cubicBezTo>
                  <a:pt x="2780278" y="1115387"/>
                  <a:pt x="2714602" y="1071584"/>
                  <a:pt x="2559180" y="1077218"/>
                </a:cubicBezTo>
                <a:cubicBezTo>
                  <a:pt x="2403758" y="1082852"/>
                  <a:pt x="2274229" y="1045178"/>
                  <a:pt x="2069358" y="1077218"/>
                </a:cubicBezTo>
                <a:cubicBezTo>
                  <a:pt x="1864487" y="1109258"/>
                  <a:pt x="1709880" y="1022959"/>
                  <a:pt x="1518997" y="1077218"/>
                </a:cubicBezTo>
                <a:cubicBezTo>
                  <a:pt x="1328114" y="1131477"/>
                  <a:pt x="1036158" y="1017392"/>
                  <a:pt x="908096" y="1077218"/>
                </a:cubicBezTo>
                <a:cubicBezTo>
                  <a:pt x="780034" y="1137044"/>
                  <a:pt x="277614" y="1070776"/>
                  <a:pt x="0" y="1077218"/>
                </a:cubicBezTo>
                <a:cubicBezTo>
                  <a:pt x="-1852" y="937282"/>
                  <a:pt x="15783" y="696835"/>
                  <a:pt x="0" y="527837"/>
                </a:cubicBezTo>
                <a:cubicBezTo>
                  <a:pt x="-15783" y="358839"/>
                  <a:pt x="12388" y="248926"/>
                  <a:pt x="0" y="0"/>
                </a:cubicBezTo>
                <a:close/>
              </a:path>
              <a:path w="6053974" h="1077218" stroke="0" extrusionOk="0">
                <a:moveTo>
                  <a:pt x="0" y="0"/>
                </a:moveTo>
                <a:cubicBezTo>
                  <a:pt x="127622" y="-17604"/>
                  <a:pt x="259392" y="18810"/>
                  <a:pt x="368742" y="0"/>
                </a:cubicBezTo>
                <a:cubicBezTo>
                  <a:pt x="478092" y="-18810"/>
                  <a:pt x="615712" y="23816"/>
                  <a:pt x="737484" y="0"/>
                </a:cubicBezTo>
                <a:cubicBezTo>
                  <a:pt x="859256" y="-23816"/>
                  <a:pt x="1145504" y="40388"/>
                  <a:pt x="1348385" y="0"/>
                </a:cubicBezTo>
                <a:cubicBezTo>
                  <a:pt x="1551266" y="-40388"/>
                  <a:pt x="1656283" y="33036"/>
                  <a:pt x="1777667" y="0"/>
                </a:cubicBezTo>
                <a:cubicBezTo>
                  <a:pt x="1899051" y="-33036"/>
                  <a:pt x="2118144" y="16338"/>
                  <a:pt x="2206949" y="0"/>
                </a:cubicBezTo>
                <a:cubicBezTo>
                  <a:pt x="2295754" y="-16338"/>
                  <a:pt x="2616921" y="38361"/>
                  <a:pt x="2757310" y="0"/>
                </a:cubicBezTo>
                <a:cubicBezTo>
                  <a:pt x="2897699" y="-38361"/>
                  <a:pt x="2995221" y="6495"/>
                  <a:pt x="3186592" y="0"/>
                </a:cubicBezTo>
                <a:cubicBezTo>
                  <a:pt x="3377963" y="-6495"/>
                  <a:pt x="3416292" y="20733"/>
                  <a:pt x="3555334" y="0"/>
                </a:cubicBezTo>
                <a:cubicBezTo>
                  <a:pt x="3694376" y="-20733"/>
                  <a:pt x="3963787" y="4589"/>
                  <a:pt x="4105695" y="0"/>
                </a:cubicBezTo>
                <a:cubicBezTo>
                  <a:pt x="4247603" y="-4589"/>
                  <a:pt x="4639722" y="17721"/>
                  <a:pt x="4777136" y="0"/>
                </a:cubicBezTo>
                <a:cubicBezTo>
                  <a:pt x="4914550" y="-17721"/>
                  <a:pt x="5050526" y="54981"/>
                  <a:pt x="5266957" y="0"/>
                </a:cubicBezTo>
                <a:cubicBezTo>
                  <a:pt x="5483388" y="-54981"/>
                  <a:pt x="5782882" y="83358"/>
                  <a:pt x="6053974" y="0"/>
                </a:cubicBezTo>
                <a:cubicBezTo>
                  <a:pt x="6070376" y="157821"/>
                  <a:pt x="6020617" y="405271"/>
                  <a:pt x="6053974" y="538609"/>
                </a:cubicBezTo>
                <a:cubicBezTo>
                  <a:pt x="6087331" y="671947"/>
                  <a:pt x="6015029" y="870739"/>
                  <a:pt x="6053974" y="1077218"/>
                </a:cubicBezTo>
                <a:cubicBezTo>
                  <a:pt x="5907990" y="1125157"/>
                  <a:pt x="5797500" y="1075715"/>
                  <a:pt x="5624692" y="1077218"/>
                </a:cubicBezTo>
                <a:cubicBezTo>
                  <a:pt x="5451884" y="1078721"/>
                  <a:pt x="5359095" y="1045043"/>
                  <a:pt x="5134871" y="1077218"/>
                </a:cubicBezTo>
                <a:cubicBezTo>
                  <a:pt x="4910647" y="1109393"/>
                  <a:pt x="4822074" y="1021189"/>
                  <a:pt x="4584509" y="1077218"/>
                </a:cubicBezTo>
                <a:cubicBezTo>
                  <a:pt x="4346944" y="1133247"/>
                  <a:pt x="4195665" y="1066962"/>
                  <a:pt x="4094688" y="1077218"/>
                </a:cubicBezTo>
                <a:cubicBezTo>
                  <a:pt x="3993711" y="1087474"/>
                  <a:pt x="3790602" y="1030578"/>
                  <a:pt x="3604866" y="1077218"/>
                </a:cubicBezTo>
                <a:cubicBezTo>
                  <a:pt x="3419130" y="1123858"/>
                  <a:pt x="3324780" y="1075353"/>
                  <a:pt x="3054505" y="1077218"/>
                </a:cubicBezTo>
                <a:cubicBezTo>
                  <a:pt x="2784230" y="1079083"/>
                  <a:pt x="2727761" y="1025479"/>
                  <a:pt x="2504144" y="1077218"/>
                </a:cubicBezTo>
                <a:cubicBezTo>
                  <a:pt x="2280527" y="1128957"/>
                  <a:pt x="2259549" y="1075786"/>
                  <a:pt x="2135402" y="1077218"/>
                </a:cubicBezTo>
                <a:cubicBezTo>
                  <a:pt x="2011255" y="1078650"/>
                  <a:pt x="1685164" y="1072918"/>
                  <a:pt x="1463961" y="1077218"/>
                </a:cubicBezTo>
                <a:cubicBezTo>
                  <a:pt x="1242758" y="1081518"/>
                  <a:pt x="1139276" y="1074407"/>
                  <a:pt x="974139" y="1077218"/>
                </a:cubicBezTo>
                <a:cubicBezTo>
                  <a:pt x="809002" y="1080029"/>
                  <a:pt x="475373" y="992903"/>
                  <a:pt x="0" y="1077218"/>
                </a:cubicBezTo>
                <a:cubicBezTo>
                  <a:pt x="-59287" y="960681"/>
                  <a:pt x="41543" y="748046"/>
                  <a:pt x="0" y="527837"/>
                </a:cubicBezTo>
                <a:cubicBezTo>
                  <a:pt x="-41543" y="307628"/>
                  <a:pt x="34381" y="256047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714749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l-G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Ας βρούμε εμείς το κλάσμα που δείχνει το χρωματισμένο μέρος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4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79C866-3462-4A17-A5F9-4FFBF8CE9D34}"/>
              </a:ext>
            </a:extLst>
          </p:cNvPr>
          <p:cNvSpPr txBox="1"/>
          <p:nvPr/>
        </p:nvSpPr>
        <p:spPr>
          <a:xfrm>
            <a:off x="2348345" y="1089097"/>
            <a:ext cx="390698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Το μισό  ενός αριθμού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F27B72-B14B-4F7C-BD4B-B0954578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56" y="1856544"/>
            <a:ext cx="6410325" cy="2095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335813-605E-4970-8A35-ED9C56AFD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40" y="4134716"/>
            <a:ext cx="6381750" cy="1819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8FA570-848C-4BC0-B86C-A456B578220F}"/>
              </a:ext>
            </a:extLst>
          </p:cNvPr>
          <p:cNvSpPr txBox="1"/>
          <p:nvPr/>
        </p:nvSpPr>
        <p:spPr>
          <a:xfrm>
            <a:off x="1077191" y="455758"/>
            <a:ext cx="31103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Ας θυμηθούμε…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964AE3-01B9-438C-AD26-9CEB4AFD9E85}"/>
              </a:ext>
            </a:extLst>
          </p:cNvPr>
          <p:cNvSpPr txBox="1"/>
          <p:nvPr/>
        </p:nvSpPr>
        <p:spPr>
          <a:xfrm>
            <a:off x="6994381" y="1856544"/>
            <a:ext cx="476812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Μοιράζω στα 2 τον αριθμό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8C994A-3226-43C9-BA71-A6B76138907C}"/>
              </a:ext>
            </a:extLst>
          </p:cNvPr>
          <p:cNvSpPr txBox="1"/>
          <p:nvPr/>
        </p:nvSpPr>
        <p:spPr>
          <a:xfrm>
            <a:off x="7919172" y="2841341"/>
            <a:ext cx="241978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16 ÷ 2 = __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A7A616-DCB2-4FAF-9424-8B854D6F2DAA}"/>
              </a:ext>
            </a:extLst>
          </p:cNvPr>
          <p:cNvSpPr txBox="1"/>
          <p:nvPr/>
        </p:nvSpPr>
        <p:spPr>
          <a:xfrm>
            <a:off x="8002298" y="4593941"/>
            <a:ext cx="241978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14 ÷ 2 = __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FA45A9E-EC79-4EBA-B664-13532DBF18B3}"/>
              </a:ext>
            </a:extLst>
          </p:cNvPr>
          <p:cNvSpPr/>
          <p:nvPr/>
        </p:nvSpPr>
        <p:spPr>
          <a:xfrm>
            <a:off x="927279" y="5101936"/>
            <a:ext cx="3044536" cy="85205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6FDCFFF-25F3-42C1-A102-C68D9D4EF7CD}"/>
              </a:ext>
            </a:extLst>
          </p:cNvPr>
          <p:cNvSpPr/>
          <p:nvPr/>
        </p:nvSpPr>
        <p:spPr>
          <a:xfrm>
            <a:off x="830840" y="2793492"/>
            <a:ext cx="3044536" cy="107192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1E6DA8-59E5-4247-A88C-248F72403B3E}"/>
              </a:ext>
            </a:extLst>
          </p:cNvPr>
          <p:cNvSpPr txBox="1"/>
          <p:nvPr/>
        </p:nvSpPr>
        <p:spPr>
          <a:xfrm>
            <a:off x="838197" y="329816"/>
            <a:ext cx="3879274" cy="2232021"/>
          </a:xfrm>
          <a:custGeom>
            <a:avLst/>
            <a:gdLst>
              <a:gd name="connsiteX0" fmla="*/ 0 w 3879274"/>
              <a:gd name="connsiteY0" fmla="*/ 0 h 2232021"/>
              <a:gd name="connsiteX1" fmla="*/ 437804 w 3879274"/>
              <a:gd name="connsiteY1" fmla="*/ 0 h 2232021"/>
              <a:gd name="connsiteX2" fmla="*/ 1069571 w 3879274"/>
              <a:gd name="connsiteY2" fmla="*/ 0 h 2232021"/>
              <a:gd name="connsiteX3" fmla="*/ 1546168 w 3879274"/>
              <a:gd name="connsiteY3" fmla="*/ 0 h 2232021"/>
              <a:gd name="connsiteX4" fmla="*/ 2139143 w 3879274"/>
              <a:gd name="connsiteY4" fmla="*/ 0 h 2232021"/>
              <a:gd name="connsiteX5" fmla="*/ 2732117 w 3879274"/>
              <a:gd name="connsiteY5" fmla="*/ 0 h 2232021"/>
              <a:gd name="connsiteX6" fmla="*/ 3247507 w 3879274"/>
              <a:gd name="connsiteY6" fmla="*/ 0 h 2232021"/>
              <a:gd name="connsiteX7" fmla="*/ 3879274 w 3879274"/>
              <a:gd name="connsiteY7" fmla="*/ 0 h 2232021"/>
              <a:gd name="connsiteX8" fmla="*/ 3879274 w 3879274"/>
              <a:gd name="connsiteY8" fmla="*/ 580325 h 2232021"/>
              <a:gd name="connsiteX9" fmla="*/ 3879274 w 3879274"/>
              <a:gd name="connsiteY9" fmla="*/ 1138331 h 2232021"/>
              <a:gd name="connsiteX10" fmla="*/ 3879274 w 3879274"/>
              <a:gd name="connsiteY10" fmla="*/ 1629375 h 2232021"/>
              <a:gd name="connsiteX11" fmla="*/ 3879274 w 3879274"/>
              <a:gd name="connsiteY11" fmla="*/ 2232021 h 2232021"/>
              <a:gd name="connsiteX12" fmla="*/ 3363885 w 3879274"/>
              <a:gd name="connsiteY12" fmla="*/ 2232021 h 2232021"/>
              <a:gd name="connsiteX13" fmla="*/ 2809703 w 3879274"/>
              <a:gd name="connsiteY13" fmla="*/ 2232021 h 2232021"/>
              <a:gd name="connsiteX14" fmla="*/ 2333106 w 3879274"/>
              <a:gd name="connsiteY14" fmla="*/ 2232021 h 2232021"/>
              <a:gd name="connsiteX15" fmla="*/ 1895302 w 3879274"/>
              <a:gd name="connsiteY15" fmla="*/ 2232021 h 2232021"/>
              <a:gd name="connsiteX16" fmla="*/ 1263535 w 3879274"/>
              <a:gd name="connsiteY16" fmla="*/ 2232021 h 2232021"/>
              <a:gd name="connsiteX17" fmla="*/ 631767 w 3879274"/>
              <a:gd name="connsiteY17" fmla="*/ 2232021 h 2232021"/>
              <a:gd name="connsiteX18" fmla="*/ 0 w 3879274"/>
              <a:gd name="connsiteY18" fmla="*/ 2232021 h 2232021"/>
              <a:gd name="connsiteX19" fmla="*/ 0 w 3879274"/>
              <a:gd name="connsiteY19" fmla="*/ 1629375 h 2232021"/>
              <a:gd name="connsiteX20" fmla="*/ 0 w 3879274"/>
              <a:gd name="connsiteY20" fmla="*/ 1116011 h 2232021"/>
              <a:gd name="connsiteX21" fmla="*/ 0 w 3879274"/>
              <a:gd name="connsiteY21" fmla="*/ 513365 h 2232021"/>
              <a:gd name="connsiteX22" fmla="*/ 0 w 3879274"/>
              <a:gd name="connsiteY22" fmla="*/ 0 h 223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79274" h="2232021" extrusionOk="0">
                <a:moveTo>
                  <a:pt x="0" y="0"/>
                </a:moveTo>
                <a:cubicBezTo>
                  <a:pt x="191145" y="-5863"/>
                  <a:pt x="228432" y="966"/>
                  <a:pt x="437804" y="0"/>
                </a:cubicBezTo>
                <a:cubicBezTo>
                  <a:pt x="647176" y="-966"/>
                  <a:pt x="927609" y="40285"/>
                  <a:pt x="1069571" y="0"/>
                </a:cubicBezTo>
                <a:cubicBezTo>
                  <a:pt x="1211533" y="-40285"/>
                  <a:pt x="1400993" y="24034"/>
                  <a:pt x="1546168" y="0"/>
                </a:cubicBezTo>
                <a:cubicBezTo>
                  <a:pt x="1691343" y="-24034"/>
                  <a:pt x="1914207" y="36262"/>
                  <a:pt x="2139143" y="0"/>
                </a:cubicBezTo>
                <a:cubicBezTo>
                  <a:pt x="2364079" y="-36262"/>
                  <a:pt x="2577424" y="39691"/>
                  <a:pt x="2732117" y="0"/>
                </a:cubicBezTo>
                <a:cubicBezTo>
                  <a:pt x="2886810" y="-39691"/>
                  <a:pt x="3030335" y="18413"/>
                  <a:pt x="3247507" y="0"/>
                </a:cubicBezTo>
                <a:cubicBezTo>
                  <a:pt x="3464679" y="-18413"/>
                  <a:pt x="3569749" y="15774"/>
                  <a:pt x="3879274" y="0"/>
                </a:cubicBezTo>
                <a:cubicBezTo>
                  <a:pt x="3931512" y="247080"/>
                  <a:pt x="3857613" y="305727"/>
                  <a:pt x="3879274" y="580325"/>
                </a:cubicBezTo>
                <a:cubicBezTo>
                  <a:pt x="3900935" y="854924"/>
                  <a:pt x="3876615" y="953578"/>
                  <a:pt x="3879274" y="1138331"/>
                </a:cubicBezTo>
                <a:cubicBezTo>
                  <a:pt x="3881933" y="1323084"/>
                  <a:pt x="3865853" y="1435497"/>
                  <a:pt x="3879274" y="1629375"/>
                </a:cubicBezTo>
                <a:cubicBezTo>
                  <a:pt x="3892695" y="1823253"/>
                  <a:pt x="3848640" y="1943581"/>
                  <a:pt x="3879274" y="2232021"/>
                </a:cubicBezTo>
                <a:cubicBezTo>
                  <a:pt x="3770022" y="2250765"/>
                  <a:pt x="3500052" y="2217599"/>
                  <a:pt x="3363885" y="2232021"/>
                </a:cubicBezTo>
                <a:cubicBezTo>
                  <a:pt x="3227718" y="2246443"/>
                  <a:pt x="3056903" y="2171966"/>
                  <a:pt x="2809703" y="2232021"/>
                </a:cubicBezTo>
                <a:cubicBezTo>
                  <a:pt x="2562503" y="2292076"/>
                  <a:pt x="2563541" y="2228986"/>
                  <a:pt x="2333106" y="2232021"/>
                </a:cubicBezTo>
                <a:cubicBezTo>
                  <a:pt x="2102671" y="2235056"/>
                  <a:pt x="2092058" y="2214626"/>
                  <a:pt x="1895302" y="2232021"/>
                </a:cubicBezTo>
                <a:cubicBezTo>
                  <a:pt x="1698546" y="2249416"/>
                  <a:pt x="1450109" y="2207933"/>
                  <a:pt x="1263535" y="2232021"/>
                </a:cubicBezTo>
                <a:cubicBezTo>
                  <a:pt x="1076961" y="2256109"/>
                  <a:pt x="762477" y="2176212"/>
                  <a:pt x="631767" y="2232021"/>
                </a:cubicBezTo>
                <a:cubicBezTo>
                  <a:pt x="501057" y="2287830"/>
                  <a:pt x="191138" y="2160600"/>
                  <a:pt x="0" y="2232021"/>
                </a:cubicBezTo>
                <a:cubicBezTo>
                  <a:pt x="-18292" y="2012362"/>
                  <a:pt x="45424" y="1823262"/>
                  <a:pt x="0" y="1629375"/>
                </a:cubicBezTo>
                <a:cubicBezTo>
                  <a:pt x="-45424" y="1435488"/>
                  <a:pt x="10969" y="1301568"/>
                  <a:pt x="0" y="1116011"/>
                </a:cubicBezTo>
                <a:cubicBezTo>
                  <a:pt x="-10969" y="930454"/>
                  <a:pt x="24242" y="788505"/>
                  <a:pt x="0" y="513365"/>
                </a:cubicBezTo>
                <a:cubicBezTo>
                  <a:pt x="-24242" y="238225"/>
                  <a:pt x="43941" y="116092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0006162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200" dirty="0">
                <a:solidFill>
                  <a:srgbClr val="FF0000"/>
                </a:solidFill>
              </a:rPr>
              <a:t>Άραγε πως μπορούμε       να βρούμε και το                ενός αριθμού;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30FCDD-1576-42BB-BDFF-6546B06B8F4F}"/>
              </a:ext>
            </a:extLst>
          </p:cNvPr>
          <p:cNvGrpSpPr/>
          <p:nvPr/>
        </p:nvGrpSpPr>
        <p:grpSpPr>
          <a:xfrm>
            <a:off x="3851563" y="1026931"/>
            <a:ext cx="865908" cy="1065227"/>
            <a:chOff x="5430982" y="2036619"/>
            <a:chExt cx="865908" cy="10652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D6A6D8B-E669-414D-BC07-894584DE2A07}"/>
                </a:ext>
              </a:extLst>
            </p:cNvPr>
            <p:cNvSpPr txBox="1"/>
            <p:nvPr/>
          </p:nvSpPr>
          <p:spPr>
            <a:xfrm>
              <a:off x="5534892" y="2036619"/>
              <a:ext cx="415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600" dirty="0"/>
                <a:t>1</a:t>
              </a: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35F98BF-74AD-4FB6-8465-7819377E953F}"/>
                </a:ext>
              </a:extLst>
            </p:cNvPr>
            <p:cNvSpPr txBox="1"/>
            <p:nvPr/>
          </p:nvSpPr>
          <p:spPr>
            <a:xfrm>
              <a:off x="5545283" y="2455515"/>
              <a:ext cx="415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600" dirty="0"/>
                <a:t>3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0ADBAF-A41E-4994-A367-B45F12C6318D}"/>
                </a:ext>
              </a:extLst>
            </p:cNvPr>
            <p:cNvSpPr txBox="1"/>
            <p:nvPr/>
          </p:nvSpPr>
          <p:spPr>
            <a:xfrm>
              <a:off x="5430982" y="2036619"/>
              <a:ext cx="865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600" dirty="0"/>
                <a:t>__</a:t>
              </a:r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134C987-E726-4F9C-ABEF-00E6964EF149}"/>
              </a:ext>
            </a:extLst>
          </p:cNvPr>
          <p:cNvGrpSpPr/>
          <p:nvPr/>
        </p:nvGrpSpPr>
        <p:grpSpPr>
          <a:xfrm>
            <a:off x="1041889" y="2849377"/>
            <a:ext cx="5275387" cy="819150"/>
            <a:chOff x="1041889" y="2849377"/>
            <a:chExt cx="5275387" cy="8191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D2C35953-62FC-464D-B97F-75F877B5B471}"/>
                </a:ext>
              </a:extLst>
            </p:cNvPr>
            <p:cNvGrpSpPr/>
            <p:nvPr/>
          </p:nvGrpSpPr>
          <p:grpSpPr>
            <a:xfrm>
              <a:off x="1041889" y="2849377"/>
              <a:ext cx="5275387" cy="819150"/>
              <a:chOff x="1041889" y="2849377"/>
              <a:chExt cx="5275387" cy="81915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5A276A67-9300-44E3-A7AF-48F9166B6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41889" y="2849377"/>
                <a:ext cx="4076700" cy="8191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30A034E1-B358-43FE-809B-50845051D3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7757" r="50000"/>
              <a:stretch/>
            </p:blipFill>
            <p:spPr>
              <a:xfrm>
                <a:off x="5002824" y="2849377"/>
                <a:ext cx="1314452" cy="819150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932D4CD-E1FA-4CBF-88D8-A109CED16C4A}"/>
                </a:ext>
              </a:extLst>
            </p:cNvPr>
            <p:cNvSpPr/>
            <p:nvPr/>
          </p:nvSpPr>
          <p:spPr>
            <a:xfrm>
              <a:off x="5660050" y="3258952"/>
              <a:ext cx="657226" cy="409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2135057-6324-4E23-A3CC-C9D54EAD28CA}"/>
              </a:ext>
            </a:extLst>
          </p:cNvPr>
          <p:cNvGrpSpPr/>
          <p:nvPr/>
        </p:nvGrpSpPr>
        <p:grpSpPr>
          <a:xfrm>
            <a:off x="1041889" y="4290360"/>
            <a:ext cx="2892304" cy="1343025"/>
            <a:chOff x="1489197" y="4211229"/>
            <a:chExt cx="2892304" cy="13430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110FF35-8149-4C88-B1CC-020BB3C6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9197" y="4211229"/>
              <a:ext cx="2162175" cy="12668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F24AF51-6391-4467-8B8D-CA15FEF6B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6232"/>
            <a:stretch/>
          </p:blipFill>
          <p:spPr>
            <a:xfrm>
              <a:off x="3651373" y="4287429"/>
              <a:ext cx="730128" cy="126682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75F9F5D-0305-4852-84B9-F7A3A0ABB8B6}"/>
              </a:ext>
            </a:extLst>
          </p:cNvPr>
          <p:cNvGrpSpPr/>
          <p:nvPr/>
        </p:nvGrpSpPr>
        <p:grpSpPr>
          <a:xfrm>
            <a:off x="8114371" y="2320583"/>
            <a:ext cx="2960304" cy="2045977"/>
            <a:chOff x="8131956" y="2304254"/>
            <a:chExt cx="2960304" cy="2045977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xmlns="" id="{87CD265C-BBC4-4B72-89F6-0EAEC4CEDB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" t="7261" r="5709" b="1971"/>
            <a:stretch/>
          </p:blipFill>
          <p:spPr bwMode="auto">
            <a:xfrm>
              <a:off x="8131956" y="2338754"/>
              <a:ext cx="1480152" cy="1090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xmlns="" id="{32340D74-484B-40F8-A741-AB69D3B7E1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" t="7261" r="5709" b="1971"/>
            <a:stretch/>
          </p:blipFill>
          <p:spPr bwMode="auto">
            <a:xfrm>
              <a:off x="9612108" y="2304254"/>
              <a:ext cx="1480152" cy="1090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E27EF9E4-DA74-40E2-BADF-8D3903CDB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72032" y="3258952"/>
              <a:ext cx="1481456" cy="1091279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DD5E62C-F79E-416D-88C5-75709D1175DD}"/>
              </a:ext>
            </a:extLst>
          </p:cNvPr>
          <p:cNvSpPr txBox="1"/>
          <p:nvPr/>
        </p:nvSpPr>
        <p:spPr>
          <a:xfrm>
            <a:off x="6178455" y="691132"/>
            <a:ext cx="5040530" cy="754694"/>
          </a:xfrm>
          <a:custGeom>
            <a:avLst/>
            <a:gdLst>
              <a:gd name="connsiteX0" fmla="*/ 0 w 5040530"/>
              <a:gd name="connsiteY0" fmla="*/ 0 h 754694"/>
              <a:gd name="connsiteX1" fmla="*/ 408843 w 5040530"/>
              <a:gd name="connsiteY1" fmla="*/ 0 h 754694"/>
              <a:gd name="connsiteX2" fmla="*/ 1069712 w 5040530"/>
              <a:gd name="connsiteY2" fmla="*/ 0 h 754694"/>
              <a:gd name="connsiteX3" fmla="*/ 1528961 w 5040530"/>
              <a:gd name="connsiteY3" fmla="*/ 0 h 754694"/>
              <a:gd name="connsiteX4" fmla="*/ 2139425 w 5040530"/>
              <a:gd name="connsiteY4" fmla="*/ 0 h 754694"/>
              <a:gd name="connsiteX5" fmla="*/ 2749889 w 5040530"/>
              <a:gd name="connsiteY5" fmla="*/ 0 h 754694"/>
              <a:gd name="connsiteX6" fmla="*/ 3259543 w 5040530"/>
              <a:gd name="connsiteY6" fmla="*/ 0 h 754694"/>
              <a:gd name="connsiteX7" fmla="*/ 3769196 w 5040530"/>
              <a:gd name="connsiteY7" fmla="*/ 0 h 754694"/>
              <a:gd name="connsiteX8" fmla="*/ 4379661 w 5040530"/>
              <a:gd name="connsiteY8" fmla="*/ 0 h 754694"/>
              <a:gd name="connsiteX9" fmla="*/ 5040530 w 5040530"/>
              <a:gd name="connsiteY9" fmla="*/ 0 h 754694"/>
              <a:gd name="connsiteX10" fmla="*/ 5040530 w 5040530"/>
              <a:gd name="connsiteY10" fmla="*/ 384894 h 754694"/>
              <a:gd name="connsiteX11" fmla="*/ 5040530 w 5040530"/>
              <a:gd name="connsiteY11" fmla="*/ 754694 h 754694"/>
              <a:gd name="connsiteX12" fmla="*/ 4530876 w 5040530"/>
              <a:gd name="connsiteY12" fmla="*/ 754694 h 754694"/>
              <a:gd name="connsiteX13" fmla="*/ 3970818 w 5040530"/>
              <a:gd name="connsiteY13" fmla="*/ 754694 h 754694"/>
              <a:gd name="connsiteX14" fmla="*/ 3511569 w 5040530"/>
              <a:gd name="connsiteY14" fmla="*/ 754694 h 754694"/>
              <a:gd name="connsiteX15" fmla="*/ 3102726 w 5040530"/>
              <a:gd name="connsiteY15" fmla="*/ 754694 h 754694"/>
              <a:gd name="connsiteX16" fmla="*/ 2441857 w 5040530"/>
              <a:gd name="connsiteY16" fmla="*/ 754694 h 754694"/>
              <a:gd name="connsiteX17" fmla="*/ 1780987 w 5040530"/>
              <a:gd name="connsiteY17" fmla="*/ 754694 h 754694"/>
              <a:gd name="connsiteX18" fmla="*/ 1271334 w 5040530"/>
              <a:gd name="connsiteY18" fmla="*/ 754694 h 754694"/>
              <a:gd name="connsiteX19" fmla="*/ 610464 w 5040530"/>
              <a:gd name="connsiteY19" fmla="*/ 754694 h 754694"/>
              <a:gd name="connsiteX20" fmla="*/ 0 w 5040530"/>
              <a:gd name="connsiteY20" fmla="*/ 754694 h 754694"/>
              <a:gd name="connsiteX21" fmla="*/ 0 w 5040530"/>
              <a:gd name="connsiteY21" fmla="*/ 384894 h 754694"/>
              <a:gd name="connsiteX22" fmla="*/ 0 w 5040530"/>
              <a:gd name="connsiteY22" fmla="*/ 0 h 75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40530" h="754694" extrusionOk="0">
                <a:moveTo>
                  <a:pt x="0" y="0"/>
                </a:moveTo>
                <a:cubicBezTo>
                  <a:pt x="87856" y="-35627"/>
                  <a:pt x="287109" y="38819"/>
                  <a:pt x="408843" y="0"/>
                </a:cubicBezTo>
                <a:cubicBezTo>
                  <a:pt x="530577" y="-38819"/>
                  <a:pt x="918906" y="44249"/>
                  <a:pt x="1069712" y="0"/>
                </a:cubicBezTo>
                <a:cubicBezTo>
                  <a:pt x="1220518" y="-44249"/>
                  <a:pt x="1431676" y="41450"/>
                  <a:pt x="1528961" y="0"/>
                </a:cubicBezTo>
                <a:cubicBezTo>
                  <a:pt x="1626246" y="-41450"/>
                  <a:pt x="1964005" y="36662"/>
                  <a:pt x="2139425" y="0"/>
                </a:cubicBezTo>
                <a:cubicBezTo>
                  <a:pt x="2314845" y="-36662"/>
                  <a:pt x="2465741" y="50740"/>
                  <a:pt x="2749889" y="0"/>
                </a:cubicBezTo>
                <a:cubicBezTo>
                  <a:pt x="3034037" y="-50740"/>
                  <a:pt x="3090501" y="50565"/>
                  <a:pt x="3259543" y="0"/>
                </a:cubicBezTo>
                <a:cubicBezTo>
                  <a:pt x="3428585" y="-50565"/>
                  <a:pt x="3627329" y="13750"/>
                  <a:pt x="3769196" y="0"/>
                </a:cubicBezTo>
                <a:cubicBezTo>
                  <a:pt x="3911063" y="-13750"/>
                  <a:pt x="4155992" y="68534"/>
                  <a:pt x="4379661" y="0"/>
                </a:cubicBezTo>
                <a:cubicBezTo>
                  <a:pt x="4603331" y="-68534"/>
                  <a:pt x="4860597" y="30732"/>
                  <a:pt x="5040530" y="0"/>
                </a:cubicBezTo>
                <a:cubicBezTo>
                  <a:pt x="5084206" y="130594"/>
                  <a:pt x="5008684" y="261977"/>
                  <a:pt x="5040530" y="384894"/>
                </a:cubicBezTo>
                <a:cubicBezTo>
                  <a:pt x="5072376" y="507811"/>
                  <a:pt x="5009281" y="608253"/>
                  <a:pt x="5040530" y="754694"/>
                </a:cubicBezTo>
                <a:cubicBezTo>
                  <a:pt x="4792701" y="763071"/>
                  <a:pt x="4693123" y="730285"/>
                  <a:pt x="4530876" y="754694"/>
                </a:cubicBezTo>
                <a:cubicBezTo>
                  <a:pt x="4368629" y="779103"/>
                  <a:pt x="4108332" y="688159"/>
                  <a:pt x="3970818" y="754694"/>
                </a:cubicBezTo>
                <a:cubicBezTo>
                  <a:pt x="3833304" y="821229"/>
                  <a:pt x="3687229" y="750986"/>
                  <a:pt x="3511569" y="754694"/>
                </a:cubicBezTo>
                <a:cubicBezTo>
                  <a:pt x="3335909" y="758402"/>
                  <a:pt x="3291073" y="736364"/>
                  <a:pt x="3102726" y="754694"/>
                </a:cubicBezTo>
                <a:cubicBezTo>
                  <a:pt x="2914379" y="773024"/>
                  <a:pt x="2642425" y="714309"/>
                  <a:pt x="2441857" y="754694"/>
                </a:cubicBezTo>
                <a:cubicBezTo>
                  <a:pt x="2241289" y="795079"/>
                  <a:pt x="2043052" y="713798"/>
                  <a:pt x="1780987" y="754694"/>
                </a:cubicBezTo>
                <a:cubicBezTo>
                  <a:pt x="1518922" y="795590"/>
                  <a:pt x="1471620" y="722162"/>
                  <a:pt x="1271334" y="754694"/>
                </a:cubicBezTo>
                <a:cubicBezTo>
                  <a:pt x="1071048" y="787226"/>
                  <a:pt x="831959" y="718120"/>
                  <a:pt x="610464" y="754694"/>
                </a:cubicBezTo>
                <a:cubicBezTo>
                  <a:pt x="388969" y="791268"/>
                  <a:pt x="302823" y="688230"/>
                  <a:pt x="0" y="754694"/>
                </a:cubicBezTo>
                <a:cubicBezTo>
                  <a:pt x="-36175" y="609203"/>
                  <a:pt x="42048" y="487400"/>
                  <a:pt x="0" y="384894"/>
                </a:cubicBezTo>
                <a:cubicBezTo>
                  <a:pt x="-42048" y="282388"/>
                  <a:pt x="12445" y="13912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0006162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200" dirty="0">
                <a:solidFill>
                  <a:srgbClr val="FF0000"/>
                </a:solidFill>
              </a:rPr>
              <a:t>Θα μοιράσω σε τρεις ομάδες 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155</Words>
  <Application>Microsoft Office PowerPoint</Application>
  <PresentationFormat>Custom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Nikolas Nikolaou</dc:creator>
  <cp:lastModifiedBy>user</cp:lastModifiedBy>
  <cp:revision>22</cp:revision>
  <dcterms:created xsi:type="dcterms:W3CDTF">2020-05-07T07:33:49Z</dcterms:created>
  <dcterms:modified xsi:type="dcterms:W3CDTF">2020-05-10T07:06:04Z</dcterms:modified>
</cp:coreProperties>
</file>